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9" r:id="rId2"/>
    <p:sldId id="260"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89424" autoAdjust="0"/>
  </p:normalViewPr>
  <p:slideViewPr>
    <p:cSldViewPr snapToGrid="0">
      <p:cViewPr varScale="1">
        <p:scale>
          <a:sx n="65" d="100"/>
          <a:sy n="65" d="100"/>
        </p:scale>
        <p:origin x="7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D110E9-6CB1-43F5-82AB-5362EA871826}" type="datetimeFigureOut">
              <a:rPr lang="nl-NL" smtClean="0"/>
              <a:t>17-4-2020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CACC89-FBE0-44B1-9971-18456868FB91}" type="slidenum">
              <a:rPr lang="nl-NL" smtClean="0"/>
              <a:t>‹nr.›</a:t>
            </a:fld>
            <a:endParaRPr lang="nl-NL"/>
          </a:p>
        </p:txBody>
      </p:sp>
    </p:spTree>
    <p:extLst>
      <p:ext uri="{BB962C8B-B14F-4D97-AF65-F5344CB8AC3E}">
        <p14:creationId xmlns:p14="http://schemas.microsoft.com/office/powerpoint/2010/main" val="3390026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Check nieuwe regelgeving</a:t>
            </a:r>
          </a:p>
        </p:txBody>
      </p:sp>
      <p:sp>
        <p:nvSpPr>
          <p:cNvPr id="4" name="Tijdelijke aanduiding voor dianummer 3"/>
          <p:cNvSpPr>
            <a:spLocks noGrp="1"/>
          </p:cNvSpPr>
          <p:nvPr>
            <p:ph type="sldNum" sz="quarter" idx="5"/>
          </p:nvPr>
        </p:nvSpPr>
        <p:spPr/>
        <p:txBody>
          <a:bodyPr/>
          <a:lstStyle/>
          <a:p>
            <a:fld id="{0BCACC89-FBE0-44B1-9971-18456868FB91}" type="slidenum">
              <a:rPr lang="nl-NL" smtClean="0"/>
              <a:t>13</a:t>
            </a:fld>
            <a:endParaRPr lang="nl-NL"/>
          </a:p>
        </p:txBody>
      </p:sp>
    </p:spTree>
    <p:extLst>
      <p:ext uri="{BB962C8B-B14F-4D97-AF65-F5344CB8AC3E}">
        <p14:creationId xmlns:p14="http://schemas.microsoft.com/office/powerpoint/2010/main" val="1134449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hthoek 6"/>
          <p:cNvSpPr/>
          <p:nvPr userDrawn="1"/>
        </p:nvSpPr>
        <p:spPr>
          <a:xfrm>
            <a:off x="0" y="1752600"/>
            <a:ext cx="12192000" cy="510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1524000" y="1795463"/>
            <a:ext cx="9144000" cy="2387600"/>
          </a:xfrm>
        </p:spPr>
        <p:txBody>
          <a:bodyPr anchor="b"/>
          <a:lstStyle>
            <a:lvl1pPr algn="ctr">
              <a:defRPr sz="6000">
                <a:solidFill>
                  <a:schemeClr val="bg1"/>
                </a:solidFill>
              </a:defRPr>
            </a:lvl1pPr>
          </a:lstStyle>
          <a:p>
            <a:r>
              <a:rPr lang="nl-NL"/>
              <a:t>Klik om stijl te bewerken</a:t>
            </a:r>
            <a:endParaRPr lang="nl-NL" dirty="0"/>
          </a:p>
        </p:txBody>
      </p:sp>
      <p:sp>
        <p:nvSpPr>
          <p:cNvPr id="3" name="Ondertitel 2"/>
          <p:cNvSpPr>
            <a:spLocks noGrp="1"/>
          </p:cNvSpPr>
          <p:nvPr>
            <p:ph type="subTitle" idx="1"/>
          </p:nvPr>
        </p:nvSpPr>
        <p:spPr>
          <a:xfrm>
            <a:off x="1524000" y="42751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470" y="368515"/>
            <a:ext cx="2101430" cy="1076536"/>
          </a:xfrm>
          <a:prstGeom prst="rect">
            <a:avLst/>
          </a:prstGeom>
        </p:spPr>
      </p:pic>
    </p:spTree>
    <p:extLst>
      <p:ext uri="{BB962C8B-B14F-4D97-AF65-F5344CB8AC3E}">
        <p14:creationId xmlns:p14="http://schemas.microsoft.com/office/powerpoint/2010/main" val="3719020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7F967CD7-E635-4188-A2E7-278E8CFDF299}" type="slidenum">
              <a:rPr lang="nl-NL" smtClean="0"/>
              <a:t>‹nr.›</a:t>
            </a:fld>
            <a:endParaRPr lang="nl-NL"/>
          </a:p>
        </p:txBody>
      </p:sp>
    </p:spTree>
    <p:extLst>
      <p:ext uri="{BB962C8B-B14F-4D97-AF65-F5344CB8AC3E}">
        <p14:creationId xmlns:p14="http://schemas.microsoft.com/office/powerpoint/2010/main" val="3240355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solidFill>
                  <a:schemeClr val="accent2">
                    <a:lumMod val="75000"/>
                  </a:schemeClr>
                </a:solidFill>
              </a:defRPr>
            </a:lvl2pPr>
            <a:lvl3pPr>
              <a:defRPr sz="2400">
                <a:solidFill>
                  <a:schemeClr val="accent2">
                    <a:lumMod val="75000"/>
                  </a:schemeClr>
                </a:solidFill>
              </a:defRPr>
            </a:lvl3pPr>
            <a:lvl4pPr>
              <a:defRPr sz="2000">
                <a:solidFill>
                  <a:schemeClr val="accent2">
                    <a:lumMod val="75000"/>
                  </a:schemeClr>
                </a:solidFill>
              </a:defRPr>
            </a:lvl4pPr>
            <a:lvl5pPr>
              <a:defRPr sz="2000">
                <a:solidFill>
                  <a:schemeClr val="accent2">
                    <a:lumMod val="75000"/>
                  </a:schemeClr>
                </a:solidFill>
              </a:defRPr>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967CD7-E635-4188-A2E7-278E8CFDF299}" type="slidenum">
              <a:rPr lang="nl-NL" smtClean="0"/>
              <a:t>‹nr.›</a:t>
            </a:fld>
            <a:endParaRPr lang="nl-NL"/>
          </a:p>
        </p:txBody>
      </p:sp>
    </p:spTree>
    <p:extLst>
      <p:ext uri="{BB962C8B-B14F-4D97-AF65-F5344CB8AC3E}">
        <p14:creationId xmlns:p14="http://schemas.microsoft.com/office/powerpoint/2010/main" val="1561127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p:cNvSpPr>
            <a:spLocks noGrp="1"/>
          </p:cNvSpPr>
          <p:nvPr>
            <p:ph type="dt" sz="half" idx="10"/>
          </p:nvPr>
        </p:nvSpPr>
        <p:spPr>
          <a:xfrm>
            <a:off x="838200" y="6356350"/>
            <a:ext cx="2743200" cy="365125"/>
          </a:xfrm>
          <a:prstGeom prst="rect">
            <a:avLst/>
          </a:prstGeom>
        </p:spPr>
        <p:txBody>
          <a:bodyPr/>
          <a:lstStyle/>
          <a:p>
            <a:fld id="{6AAA7AF4-39F9-40E5-A76E-4D42D499E2A7}" type="datetimeFigureOut">
              <a:rPr lang="nl-NL" smtClean="0"/>
              <a:t>17-4-2020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967CD7-E635-4188-A2E7-278E8CFDF299}" type="slidenum">
              <a:rPr lang="nl-NL" smtClean="0"/>
              <a:t>‹nr.›</a:t>
            </a:fld>
            <a:endParaRPr lang="nl-NL"/>
          </a:p>
        </p:txBody>
      </p:sp>
    </p:spTree>
    <p:extLst>
      <p:ext uri="{BB962C8B-B14F-4D97-AF65-F5344CB8AC3E}">
        <p14:creationId xmlns:p14="http://schemas.microsoft.com/office/powerpoint/2010/main" val="3164960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7" name="Rechthoek 6"/>
          <p:cNvSpPr/>
          <p:nvPr userDrawn="1"/>
        </p:nvSpPr>
        <p:spPr>
          <a:xfrm>
            <a:off x="0" y="1752600"/>
            <a:ext cx="12192000" cy="510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3708400" y="2247901"/>
            <a:ext cx="8483600" cy="2074862"/>
          </a:xfrm>
        </p:spPr>
        <p:txBody>
          <a:bodyPr anchor="b"/>
          <a:lstStyle>
            <a:lvl1pPr algn="ctr">
              <a:defRPr sz="6000">
                <a:solidFill>
                  <a:schemeClr val="bg1"/>
                </a:solidFill>
              </a:defRPr>
            </a:lvl1pPr>
          </a:lstStyle>
          <a:p>
            <a:r>
              <a:rPr lang="nl-NL"/>
              <a:t>Klik om stijl te bewerken</a:t>
            </a:r>
            <a:endParaRPr lang="nl-NL" dirty="0"/>
          </a:p>
        </p:txBody>
      </p:sp>
      <p:sp>
        <p:nvSpPr>
          <p:cNvPr id="3" name="Ondertitel 2"/>
          <p:cNvSpPr>
            <a:spLocks noGrp="1"/>
          </p:cNvSpPr>
          <p:nvPr>
            <p:ph type="subTitle" idx="1"/>
          </p:nvPr>
        </p:nvSpPr>
        <p:spPr>
          <a:xfrm>
            <a:off x="3708400" y="4414838"/>
            <a:ext cx="8483600" cy="20875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0470" y="368515"/>
            <a:ext cx="2101430" cy="1076536"/>
          </a:xfrm>
          <a:prstGeom prst="rect">
            <a:avLst/>
          </a:prstGeom>
        </p:spPr>
      </p:pic>
      <p:sp>
        <p:nvSpPr>
          <p:cNvPr id="8" name="Tijdelijke aanduiding voor afbeelding 2"/>
          <p:cNvSpPr>
            <a:spLocks noGrp="1"/>
          </p:cNvSpPr>
          <p:nvPr>
            <p:ph type="pic" idx="13"/>
          </p:nvPr>
        </p:nvSpPr>
        <p:spPr>
          <a:xfrm>
            <a:off x="0" y="1741486"/>
            <a:ext cx="3708400" cy="5116513"/>
          </a:xfrm>
        </p:spPr>
        <p:txBody>
          <a:bodyPr anchor="ctr">
            <a:normAutofit/>
          </a:bodyPr>
          <a:lstStyle>
            <a:lvl1pPr marL="0" indent="0" algn="ctr">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68246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idx="1"/>
          </p:nvPr>
        </p:nvSpPr>
        <p:spPr/>
        <p:txBody>
          <a:bodyPr/>
          <a:lstStyle>
            <a:lvl1pPr>
              <a:defRPr>
                <a:solidFill>
                  <a:schemeClr val="accent2">
                    <a:lumMod val="75000"/>
                  </a:schemeClr>
                </a:solidFill>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voettekst 4"/>
          <p:cNvSpPr>
            <a:spLocks noGrp="1"/>
          </p:cNvSpPr>
          <p:nvPr>
            <p:ph type="ftr" sz="quarter" idx="11"/>
          </p:nvPr>
        </p:nvSpPr>
        <p:spPr>
          <a:xfrm>
            <a:off x="6465277" y="6356350"/>
            <a:ext cx="4114800" cy="365125"/>
          </a:xfrm>
        </p:spPr>
        <p:txBody>
          <a:bodyPr/>
          <a:lstStyle>
            <a:lvl1pPr algn="r">
              <a:defRPr/>
            </a:lvl1pPr>
          </a:lstStyle>
          <a:p>
            <a:endParaRPr lang="nl-NL" dirty="0"/>
          </a:p>
        </p:txBody>
      </p:sp>
      <p:sp>
        <p:nvSpPr>
          <p:cNvPr id="6" name="Tijdelijke aanduiding voor dianummer 5"/>
          <p:cNvSpPr>
            <a:spLocks noGrp="1"/>
          </p:cNvSpPr>
          <p:nvPr>
            <p:ph type="sldNum" sz="quarter" idx="12"/>
          </p:nvPr>
        </p:nvSpPr>
        <p:spPr>
          <a:xfrm>
            <a:off x="838200" y="6356350"/>
            <a:ext cx="2743200" cy="365125"/>
          </a:xfrm>
        </p:spPr>
        <p:txBody>
          <a:bodyPr/>
          <a:lstStyle/>
          <a:p>
            <a:fld id="{7F967CD7-E635-4188-A2E7-278E8CFDF299}" type="slidenum">
              <a:rPr lang="nl-NL" smtClean="0"/>
              <a:t>‹nr.›</a:t>
            </a:fld>
            <a:endParaRPr lang="nl-NL"/>
          </a:p>
        </p:txBody>
      </p:sp>
      <p:cxnSp>
        <p:nvCxnSpPr>
          <p:cNvPr id="7" name="Rechte verbindingslijn 6"/>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4046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381000" y="3213101"/>
            <a:ext cx="11404600" cy="1349374"/>
          </a:xfrm>
        </p:spPr>
        <p:txBody>
          <a:bodyPr anchor="b"/>
          <a:lstStyle>
            <a:lvl1pPr>
              <a:defRPr sz="6000"/>
            </a:lvl1pPr>
          </a:lstStyle>
          <a:p>
            <a:r>
              <a:rPr lang="nl-NL"/>
              <a:t>Klik om stijl te bewerken</a:t>
            </a:r>
            <a:endParaRPr lang="nl-NL" dirty="0"/>
          </a:p>
        </p:txBody>
      </p:sp>
      <p:sp>
        <p:nvSpPr>
          <p:cNvPr id="3" name="Tijdelijke aanduiding voor tekst 2"/>
          <p:cNvSpPr>
            <a:spLocks noGrp="1"/>
          </p:cNvSpPr>
          <p:nvPr>
            <p:ph type="body" idx="1"/>
          </p:nvPr>
        </p:nvSpPr>
        <p:spPr>
          <a:xfrm>
            <a:off x="381000" y="4589463"/>
            <a:ext cx="11404600" cy="1500187"/>
          </a:xfrm>
        </p:spPr>
        <p:txBody>
          <a:bodyPr/>
          <a:lstStyle>
            <a:lvl1pPr marL="0" indent="0">
              <a:buNone/>
              <a:defRPr sz="2400">
                <a:solidFill>
                  <a:schemeClr val="accent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7F967CD7-E635-4188-A2E7-278E8CFDF299}" type="slidenum">
              <a:rPr lang="nl-NL" smtClean="0"/>
              <a:t>‹nr.›</a:t>
            </a:fld>
            <a:endParaRPr lang="nl-NL"/>
          </a:p>
        </p:txBody>
      </p:sp>
      <p:sp>
        <p:nvSpPr>
          <p:cNvPr id="7" name="Tijdelijke aanduiding voor afbeelding 2"/>
          <p:cNvSpPr>
            <a:spLocks noGrp="1"/>
          </p:cNvSpPr>
          <p:nvPr>
            <p:ph type="pic" idx="13"/>
          </p:nvPr>
        </p:nvSpPr>
        <p:spPr>
          <a:xfrm>
            <a:off x="0" y="1"/>
            <a:ext cx="12192000" cy="3213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3825328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381000" y="1825625"/>
            <a:ext cx="5638800" cy="4351338"/>
          </a:xfrm>
        </p:spPr>
        <p:txBody>
          <a:bodyPr/>
          <a:lstStyle>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p:cNvSpPr>
            <a:spLocks noGrp="1"/>
          </p:cNvSpPr>
          <p:nvPr>
            <p:ph sz="half" idx="2"/>
          </p:nvPr>
        </p:nvSpPr>
        <p:spPr>
          <a:xfrm>
            <a:off x="6172200" y="1825625"/>
            <a:ext cx="5651500" cy="4351338"/>
          </a:xfrm>
        </p:spPr>
        <p:txBody>
          <a:bodyPr/>
          <a:lstStyle>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967CD7-E635-4188-A2E7-278E8CFDF299}" type="slidenum">
              <a:rPr lang="nl-NL" smtClean="0"/>
              <a:t>‹nr.›</a:t>
            </a:fld>
            <a:endParaRPr lang="nl-NL"/>
          </a:p>
        </p:txBody>
      </p:sp>
      <p:cxnSp>
        <p:nvCxnSpPr>
          <p:cNvPr id="8" name="Rechte verbindingslijn 7"/>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2006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 van twee + icon/im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381000" y="1825625"/>
            <a:ext cx="56388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4" name="Tijdelijke aanduiding voor inhoud 3"/>
          <p:cNvSpPr>
            <a:spLocks noGrp="1"/>
          </p:cNvSpPr>
          <p:nvPr>
            <p:ph sz="half" idx="2"/>
          </p:nvPr>
        </p:nvSpPr>
        <p:spPr>
          <a:xfrm>
            <a:off x="6172200" y="1825625"/>
            <a:ext cx="56515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967CD7-E635-4188-A2E7-278E8CFDF299}" type="slidenum">
              <a:rPr lang="nl-NL" smtClean="0"/>
              <a:t>‹nr.›</a:t>
            </a:fld>
            <a:endParaRPr lang="nl-NL"/>
          </a:p>
        </p:txBody>
      </p:sp>
      <p:sp>
        <p:nvSpPr>
          <p:cNvPr id="8" name="Tijdelijke aanduiding voor tekst 3"/>
          <p:cNvSpPr>
            <a:spLocks noGrp="1"/>
          </p:cNvSpPr>
          <p:nvPr>
            <p:ph type="body" sz="half" idx="13"/>
          </p:nvPr>
        </p:nvSpPr>
        <p:spPr>
          <a:xfrm>
            <a:off x="381000" y="4419600"/>
            <a:ext cx="5638800"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jdelijke aanduiding voor tekst 3"/>
          <p:cNvSpPr>
            <a:spLocks noGrp="1"/>
          </p:cNvSpPr>
          <p:nvPr>
            <p:ph type="body" sz="half" idx="14"/>
          </p:nvPr>
        </p:nvSpPr>
        <p:spPr>
          <a:xfrm>
            <a:off x="381000" y="3898900"/>
            <a:ext cx="5638800"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0" name="Tijdelijke aanduiding voor tekst 3"/>
          <p:cNvSpPr>
            <a:spLocks noGrp="1"/>
          </p:cNvSpPr>
          <p:nvPr>
            <p:ph type="body" sz="half" idx="15"/>
          </p:nvPr>
        </p:nvSpPr>
        <p:spPr>
          <a:xfrm>
            <a:off x="6173788" y="4419600"/>
            <a:ext cx="5649912"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1" name="Tijdelijke aanduiding voor tekst 3"/>
          <p:cNvSpPr>
            <a:spLocks noGrp="1"/>
          </p:cNvSpPr>
          <p:nvPr>
            <p:ph type="body" sz="half" idx="16"/>
          </p:nvPr>
        </p:nvSpPr>
        <p:spPr>
          <a:xfrm>
            <a:off x="6173788" y="3898900"/>
            <a:ext cx="5649912"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cxnSp>
        <p:nvCxnSpPr>
          <p:cNvPr id="12" name="Rechte verbindingslijn 11"/>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37483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oud van drie + icon/im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406400" y="1825625"/>
            <a:ext cx="35687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7F967CD7-E635-4188-A2E7-278E8CFDF299}" type="slidenum">
              <a:rPr lang="nl-NL" smtClean="0"/>
              <a:t>‹nr.›</a:t>
            </a:fld>
            <a:endParaRPr lang="nl-NL"/>
          </a:p>
        </p:txBody>
      </p:sp>
      <p:sp>
        <p:nvSpPr>
          <p:cNvPr id="8" name="Tijdelijke aanduiding voor tekst 3"/>
          <p:cNvSpPr>
            <a:spLocks noGrp="1"/>
          </p:cNvSpPr>
          <p:nvPr>
            <p:ph type="body" sz="half" idx="13"/>
          </p:nvPr>
        </p:nvSpPr>
        <p:spPr>
          <a:xfrm>
            <a:off x="406400" y="4419600"/>
            <a:ext cx="3568700"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9" name="Tijdelijke aanduiding voor tekst 3"/>
          <p:cNvSpPr>
            <a:spLocks noGrp="1"/>
          </p:cNvSpPr>
          <p:nvPr>
            <p:ph type="body" sz="half" idx="14"/>
          </p:nvPr>
        </p:nvSpPr>
        <p:spPr>
          <a:xfrm>
            <a:off x="406400" y="3898900"/>
            <a:ext cx="3568700"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8" name="Tijdelijke aanduiding voor inhoud 2"/>
          <p:cNvSpPr>
            <a:spLocks noGrp="1"/>
          </p:cNvSpPr>
          <p:nvPr>
            <p:ph sz="half" idx="15"/>
          </p:nvPr>
        </p:nvSpPr>
        <p:spPr>
          <a:xfrm>
            <a:off x="8267700" y="1825625"/>
            <a:ext cx="35687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19" name="Tijdelijke aanduiding voor tekst 3"/>
          <p:cNvSpPr>
            <a:spLocks noGrp="1"/>
          </p:cNvSpPr>
          <p:nvPr>
            <p:ph type="body" sz="half" idx="16"/>
          </p:nvPr>
        </p:nvSpPr>
        <p:spPr>
          <a:xfrm>
            <a:off x="8267700" y="4419600"/>
            <a:ext cx="3568700"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20" name="Tijdelijke aanduiding voor tekst 3"/>
          <p:cNvSpPr>
            <a:spLocks noGrp="1"/>
          </p:cNvSpPr>
          <p:nvPr>
            <p:ph type="body" sz="half" idx="17"/>
          </p:nvPr>
        </p:nvSpPr>
        <p:spPr>
          <a:xfrm>
            <a:off x="8267700" y="3898900"/>
            <a:ext cx="3568700"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21" name="Tijdelijke aanduiding voor inhoud 2"/>
          <p:cNvSpPr>
            <a:spLocks noGrp="1"/>
          </p:cNvSpPr>
          <p:nvPr>
            <p:ph sz="half" idx="18"/>
          </p:nvPr>
        </p:nvSpPr>
        <p:spPr>
          <a:xfrm>
            <a:off x="4368800" y="1825625"/>
            <a:ext cx="3568700" cy="1958975"/>
          </a:xfrm>
        </p:spPr>
        <p:txBody>
          <a:bodyPr/>
          <a:lstStyle>
            <a:lvl1pPr marL="0" indent="0">
              <a:buNone/>
              <a:defRPr/>
            </a:lvl1pPr>
            <a:lvl2pPr>
              <a:defRPr>
                <a:solidFill>
                  <a:schemeClr val="accent2">
                    <a:lumMod val="75000"/>
                  </a:schemeClr>
                </a:solidFill>
              </a:defRPr>
            </a:lvl2pPr>
            <a:lvl3pPr>
              <a:defRPr>
                <a:solidFill>
                  <a:schemeClr val="accent2">
                    <a:lumMod val="75000"/>
                  </a:schemeClr>
                </a:solidFill>
              </a:defRPr>
            </a:lvl3pPr>
            <a:lvl4pPr>
              <a:defRPr>
                <a:solidFill>
                  <a:schemeClr val="accent2">
                    <a:lumMod val="75000"/>
                  </a:schemeClr>
                </a:solidFill>
              </a:defRPr>
            </a:lvl4pPr>
            <a:lvl5pPr>
              <a:defRPr>
                <a:solidFill>
                  <a:schemeClr val="accent2">
                    <a:lumMod val="75000"/>
                  </a:schemeClr>
                </a:solidFill>
              </a:defRPr>
            </a:lvl5pPr>
          </a:lstStyle>
          <a:p>
            <a:pPr lvl="0"/>
            <a:r>
              <a:rPr lang="nl-NL"/>
              <a:t>Klikken om de tekststijl van het model te bewerken</a:t>
            </a:r>
          </a:p>
        </p:txBody>
      </p:sp>
      <p:sp>
        <p:nvSpPr>
          <p:cNvPr id="22" name="Tijdelijke aanduiding voor tekst 3"/>
          <p:cNvSpPr>
            <a:spLocks noGrp="1"/>
          </p:cNvSpPr>
          <p:nvPr>
            <p:ph type="body" sz="half" idx="19"/>
          </p:nvPr>
        </p:nvSpPr>
        <p:spPr>
          <a:xfrm>
            <a:off x="4368800" y="4419600"/>
            <a:ext cx="3568700" cy="1663700"/>
          </a:xfrm>
        </p:spPr>
        <p:txBody>
          <a:bodyPr/>
          <a:lstStyle>
            <a:lvl1pPr marL="0" indent="0">
              <a:buNone/>
              <a:defRPr sz="1600" baseline="0">
                <a:solidFill>
                  <a:schemeClr val="accent2">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23" name="Tijdelijke aanduiding voor tekst 3"/>
          <p:cNvSpPr>
            <a:spLocks noGrp="1"/>
          </p:cNvSpPr>
          <p:nvPr>
            <p:ph type="body" sz="half" idx="20"/>
          </p:nvPr>
        </p:nvSpPr>
        <p:spPr>
          <a:xfrm>
            <a:off x="4368800" y="3898900"/>
            <a:ext cx="3568700" cy="495300"/>
          </a:xfrm>
        </p:spPr>
        <p:txBody>
          <a:bodyPr>
            <a:normAutofit/>
          </a:bodyPr>
          <a:lstStyle>
            <a:lvl1pPr marL="0" indent="0">
              <a:buNone/>
              <a:defRPr sz="2000" b="1" baseline="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cxnSp>
        <p:nvCxnSpPr>
          <p:cNvPr id="24" name="Rechte verbindingslijn 23"/>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870722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381000" y="365125"/>
            <a:ext cx="11455400" cy="1325563"/>
          </a:xfrm>
        </p:spPr>
        <p:txBody>
          <a:bodyPr/>
          <a:lstStyle/>
          <a:p>
            <a:r>
              <a:rPr lang="nl-NL"/>
              <a:t>Klik om stijl te bewerken</a:t>
            </a:r>
            <a:endParaRPr lang="nl-NL" dirty="0"/>
          </a:p>
        </p:txBody>
      </p:sp>
      <p:sp>
        <p:nvSpPr>
          <p:cNvPr id="3" name="Tijdelijke aanduiding voor tekst 2"/>
          <p:cNvSpPr>
            <a:spLocks noGrp="1"/>
          </p:cNvSpPr>
          <p:nvPr>
            <p:ph type="body" idx="1"/>
          </p:nvPr>
        </p:nvSpPr>
        <p:spPr>
          <a:xfrm>
            <a:off x="381000" y="1681163"/>
            <a:ext cx="5616575"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381000" y="2505075"/>
            <a:ext cx="5616575" cy="3684588"/>
          </a:xfrm>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172200" y="1681163"/>
            <a:ext cx="5664200"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664200" cy="3684588"/>
          </a:xfrm>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7F967CD7-E635-4188-A2E7-278E8CFDF299}" type="slidenum">
              <a:rPr lang="nl-NL" smtClean="0"/>
              <a:t>‹nr.›</a:t>
            </a:fld>
            <a:endParaRPr lang="nl-NL"/>
          </a:p>
        </p:txBody>
      </p:sp>
      <p:cxnSp>
        <p:nvCxnSpPr>
          <p:cNvPr id="10" name="Rechte verbindingslijn 9"/>
          <p:cNvCxnSpPr/>
          <p:nvPr userDrawn="1"/>
        </p:nvCxnSpPr>
        <p:spPr>
          <a:xfrm>
            <a:off x="381000" y="1231900"/>
            <a:ext cx="11442700"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13665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7F967CD7-E635-4188-A2E7-278E8CFDF299}" type="slidenum">
              <a:rPr lang="nl-NL" smtClean="0"/>
              <a:t>‹nr.›</a:t>
            </a:fld>
            <a:endParaRPr lang="nl-NL"/>
          </a:p>
        </p:txBody>
      </p:sp>
    </p:spTree>
    <p:extLst>
      <p:ext uri="{BB962C8B-B14F-4D97-AF65-F5344CB8AC3E}">
        <p14:creationId xmlns:p14="http://schemas.microsoft.com/office/powerpoint/2010/main" val="2373217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81000" y="174625"/>
            <a:ext cx="11442700" cy="1325563"/>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381000" y="1500188"/>
            <a:ext cx="11442700" cy="4676775"/>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6788150" y="6356350"/>
            <a:ext cx="4526280" cy="365125"/>
          </a:xfrm>
          <a:prstGeom prst="rect">
            <a:avLst/>
          </a:prstGeom>
        </p:spPr>
        <p:txBody>
          <a:bodyPr vert="horz" lIns="91440" tIns="45720" rIns="91440" bIns="45720" rtlCol="0" anchor="ctr"/>
          <a:lstStyle>
            <a:lvl1pPr algn="r">
              <a:defRPr sz="1200">
                <a:solidFill>
                  <a:schemeClr val="accent5"/>
                </a:solidFill>
              </a:defRPr>
            </a:lvl1pPr>
          </a:lstStyle>
          <a:p>
            <a:endParaRPr lang="nl-NL" dirty="0"/>
          </a:p>
        </p:txBody>
      </p:sp>
      <p:sp>
        <p:nvSpPr>
          <p:cNvPr id="6" name="Tijdelijke aanduiding voor dianummer 5"/>
          <p:cNvSpPr>
            <a:spLocks noGrp="1"/>
          </p:cNvSpPr>
          <p:nvPr>
            <p:ph type="sldNum" sz="quarter" idx="4"/>
          </p:nvPr>
        </p:nvSpPr>
        <p:spPr>
          <a:xfrm>
            <a:off x="381000" y="6343650"/>
            <a:ext cx="3474720" cy="365125"/>
          </a:xfrm>
          <a:prstGeom prst="rect">
            <a:avLst/>
          </a:prstGeom>
        </p:spPr>
        <p:txBody>
          <a:bodyPr vert="horz" lIns="91440" tIns="45720" rIns="91440" bIns="45720" rtlCol="0" anchor="ctr"/>
          <a:lstStyle>
            <a:lvl1pPr algn="l">
              <a:defRPr sz="1200">
                <a:solidFill>
                  <a:schemeClr val="accent5"/>
                </a:solidFill>
              </a:defRPr>
            </a:lvl1pPr>
          </a:lstStyle>
          <a:p>
            <a:fld id="{7F967CD7-E635-4188-A2E7-278E8CFDF299}" type="slidenum">
              <a:rPr lang="nl-NL" smtClean="0"/>
              <a:pPr/>
              <a:t>‹nr.›</a:t>
            </a:fld>
            <a:endParaRPr lang="nl-NL" dirty="0"/>
          </a:p>
        </p:txBody>
      </p:sp>
    </p:spTree>
    <p:extLst>
      <p:ext uri="{BB962C8B-B14F-4D97-AF65-F5344CB8AC3E}">
        <p14:creationId xmlns:p14="http://schemas.microsoft.com/office/powerpoint/2010/main" val="15189438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2" r:id="rId5"/>
    <p:sldLayoutId id="2147483660" r:id="rId6"/>
    <p:sldLayoutId id="2147483661" r:id="rId7"/>
    <p:sldLayoutId id="2147483653" r:id="rId8"/>
    <p:sldLayoutId id="2147483654" r:id="rId9"/>
    <p:sldLayoutId id="2147483655" r:id="rId10"/>
    <p:sldLayoutId id="2147483656" r:id="rId11"/>
    <p:sldLayoutId id="2147483657" r:id="rId12"/>
  </p:sldLayoutIdLst>
  <p:txStyles>
    <p:titleStyle>
      <a:lvl1pPr algn="l" defTabSz="914400" rtl="0" eaLnBrk="1" latinLnBrk="0" hangingPunct="1">
        <a:lnSpc>
          <a:spcPct val="90000"/>
        </a:lnSpc>
        <a:spcBef>
          <a:spcPct val="0"/>
        </a:spcBef>
        <a:buNone/>
        <a:defRPr sz="44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ontwikkelcentrum.nl/provisioning/video/play/OC-37075-2-1d" TargetMode="External"/><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hyperlink" Target="https://www.ontwikkelcentrum.nl/provisioning/video/play/OC-37075-2-2d"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ontwikkelcentrum.nl/provisioning/video/play/OC-37079-2-2d" TargetMode="External"/><Relationship Id="rId2" Type="http://schemas.openxmlformats.org/officeDocument/2006/relationships/hyperlink" Target="https://www.ontwikkelcentrum.nl/provisioning/video/play/OC-37079-2-1d" TargetMode="External"/><Relationship Id="rId1" Type="http://schemas.openxmlformats.org/officeDocument/2006/relationships/slideLayout" Target="../slideLayouts/slideLayout3.xml"/><Relationship Id="rId5" Type="http://schemas.openxmlformats.org/officeDocument/2006/relationships/hyperlink" Target="https://dosavina.upc.edu/" TargetMode="Externa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ontwikkelcentrum.nl/provisioning/video/play/OC-37078-2-1d"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hyperlink" Target="https://www.ontwikkelcentrum.nl/provisioning/video/play/OC-37078-2-2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www.ontwikkelcentrum.nl/provisioning/video/play/OC-37076-2-1d" TargetMode="External"/><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www.ontwikkelcentrum.nl/provisioning/video/play/OC-37074-2-1d" TargetMode="External"/><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Uitvoeren gewasbescherming</a:t>
            </a:r>
          </a:p>
        </p:txBody>
      </p:sp>
      <p:sp>
        <p:nvSpPr>
          <p:cNvPr id="3" name="Tijdelijke aanduiding voor tekst 2"/>
          <p:cNvSpPr>
            <a:spLocks noGrp="1"/>
          </p:cNvSpPr>
          <p:nvPr>
            <p:ph type="body" idx="1"/>
          </p:nvPr>
        </p:nvSpPr>
        <p:spPr/>
        <p:txBody>
          <a:bodyPr/>
          <a:lstStyle/>
          <a:p>
            <a:r>
              <a:rPr lang="nl-NL" dirty="0"/>
              <a:t>Op basis van Cursusboek Uitvoeren gewasbescherming Versie 2020, Hoofdstuk 10</a:t>
            </a:r>
          </a:p>
        </p:txBody>
      </p:sp>
      <p:pic>
        <p:nvPicPr>
          <p:cNvPr id="8" name="Tijdelijke aanduiding voor afbeelding 7" descr="Afbeelding met buiten, plant, groen, groot&#10;&#10;Automatisch gegenereerde beschrijving">
            <a:extLst>
              <a:ext uri="{FF2B5EF4-FFF2-40B4-BE49-F238E27FC236}">
                <a16:creationId xmlns:a16="http://schemas.microsoft.com/office/drawing/2014/main" id="{E14F72AA-09E7-481D-BAAE-8A8FD1C21D0B}"/>
              </a:ext>
            </a:extLst>
          </p:cNvPr>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t="22586" b="42760"/>
          <a:stretch/>
        </p:blipFill>
        <p:spPr>
          <a:xfrm>
            <a:off x="0" y="0"/>
            <a:ext cx="12192000" cy="3168870"/>
          </a:xfrm>
        </p:spPr>
      </p:pic>
      <p:pic>
        <p:nvPicPr>
          <p:cNvPr id="4" name="Afbeelding 3">
            <a:extLst>
              <a:ext uri="{FF2B5EF4-FFF2-40B4-BE49-F238E27FC236}">
                <a16:creationId xmlns:a16="http://schemas.microsoft.com/office/drawing/2014/main" id="{7DFF3D26-585B-43CD-AB91-AA58E8DC2D25}"/>
              </a:ext>
            </a:extLst>
          </p:cNvPr>
          <p:cNvPicPr>
            <a:picLocks noChangeAspect="1"/>
          </p:cNvPicPr>
          <p:nvPr/>
        </p:nvPicPr>
        <p:blipFill>
          <a:blip r:embed="rId3"/>
          <a:stretch>
            <a:fillRect/>
          </a:stretch>
        </p:blipFill>
        <p:spPr>
          <a:xfrm>
            <a:off x="4525313" y="5233271"/>
            <a:ext cx="3115974" cy="883367"/>
          </a:xfrm>
          <a:prstGeom prst="rect">
            <a:avLst/>
          </a:prstGeom>
        </p:spPr>
      </p:pic>
    </p:spTree>
    <p:extLst>
      <p:ext uri="{BB962C8B-B14F-4D97-AF65-F5344CB8AC3E}">
        <p14:creationId xmlns:p14="http://schemas.microsoft.com/office/powerpoint/2010/main" val="1288748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2EEF6-41D2-4CB0-AC4F-6ED8ECE7BC28}"/>
              </a:ext>
            </a:extLst>
          </p:cNvPr>
          <p:cNvSpPr>
            <a:spLocks noGrp="1"/>
          </p:cNvSpPr>
          <p:nvPr>
            <p:ph type="title"/>
          </p:nvPr>
        </p:nvSpPr>
        <p:spPr/>
        <p:txBody>
          <a:bodyPr/>
          <a:lstStyle/>
          <a:p>
            <a:r>
              <a:rPr lang="nl-NL" dirty="0"/>
              <a:t>Vragen</a:t>
            </a:r>
          </a:p>
        </p:txBody>
      </p:sp>
      <p:sp>
        <p:nvSpPr>
          <p:cNvPr id="3" name="Tijdelijke aanduiding voor inhoud 2">
            <a:extLst>
              <a:ext uri="{FF2B5EF4-FFF2-40B4-BE49-F238E27FC236}">
                <a16:creationId xmlns:a16="http://schemas.microsoft.com/office/drawing/2014/main" id="{4F1C0D6F-CFBD-4A62-B965-D19E13FE02BC}"/>
              </a:ext>
            </a:extLst>
          </p:cNvPr>
          <p:cNvSpPr>
            <a:spLocks noGrp="1"/>
          </p:cNvSpPr>
          <p:nvPr>
            <p:ph idx="1"/>
          </p:nvPr>
        </p:nvSpPr>
        <p:spPr/>
        <p:txBody>
          <a:bodyPr/>
          <a:lstStyle/>
          <a:p>
            <a:pPr marL="0" indent="0">
              <a:buNone/>
            </a:pPr>
            <a:r>
              <a:rPr lang="nl-NL" dirty="0"/>
              <a:t>4. Waarop moet je beschermende kleding en spuitmasker voor gebruik controleren?</a:t>
            </a:r>
          </a:p>
          <a:p>
            <a:pPr marL="0" indent="0">
              <a:buNone/>
            </a:pPr>
            <a:r>
              <a:rPr lang="nl-NL" dirty="0">
                <a:solidFill>
                  <a:srgbClr val="FF0000"/>
                </a:solidFill>
              </a:rPr>
              <a:t>Op een goede werking.</a:t>
            </a:r>
          </a:p>
          <a:p>
            <a:pPr marL="0" indent="0">
              <a:buNone/>
            </a:pPr>
            <a:r>
              <a:rPr lang="nl-NL" dirty="0"/>
              <a:t>5. Hoe kun je op een verantwoorde manier het restant spuitvloeistof verwerken?</a:t>
            </a:r>
          </a:p>
          <a:p>
            <a:pPr marL="0" indent="0">
              <a:buNone/>
            </a:pPr>
            <a:r>
              <a:rPr lang="nl-NL" dirty="0">
                <a:solidFill>
                  <a:srgbClr val="FF0000"/>
                </a:solidFill>
              </a:rPr>
              <a:t>Verspuiten op het laatste perceel.</a:t>
            </a:r>
          </a:p>
          <a:p>
            <a:pPr marL="0" indent="0">
              <a:buNone/>
            </a:pPr>
            <a:r>
              <a:rPr lang="nl-NL" dirty="0"/>
              <a:t>6. Waar mag je een rugspuit uitwendig en inwendig reinigen?</a:t>
            </a:r>
          </a:p>
          <a:p>
            <a:pPr marL="0" indent="0">
              <a:buNone/>
            </a:pPr>
            <a:r>
              <a:rPr lang="nl-NL" dirty="0">
                <a:solidFill>
                  <a:srgbClr val="FF0000"/>
                </a:solidFill>
              </a:rPr>
              <a:t>Op een plek waar je het middel mag gebruiken.</a:t>
            </a:r>
          </a:p>
        </p:txBody>
      </p:sp>
    </p:spTree>
    <p:extLst>
      <p:ext uri="{BB962C8B-B14F-4D97-AF65-F5344CB8AC3E}">
        <p14:creationId xmlns:p14="http://schemas.microsoft.com/office/powerpoint/2010/main" val="296824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185B24-F047-4436-82DC-C4017712C50B}"/>
              </a:ext>
            </a:extLst>
          </p:cNvPr>
          <p:cNvSpPr>
            <a:spLocks noGrp="1"/>
          </p:cNvSpPr>
          <p:nvPr>
            <p:ph type="title"/>
          </p:nvPr>
        </p:nvSpPr>
        <p:spPr>
          <a:xfrm>
            <a:off x="381000" y="174625"/>
            <a:ext cx="11442700" cy="1325563"/>
          </a:xfrm>
        </p:spPr>
        <p:txBody>
          <a:bodyPr anchor="ctr">
            <a:normAutofit/>
          </a:bodyPr>
          <a:lstStyle/>
          <a:p>
            <a:r>
              <a:rPr lang="nl-NL" dirty="0"/>
              <a:t>Veldspuit</a:t>
            </a:r>
          </a:p>
        </p:txBody>
      </p:sp>
      <p:pic>
        <p:nvPicPr>
          <p:cNvPr id="4" name="Tijdelijke aanduiding voor inhoud 3">
            <a:extLst>
              <a:ext uri="{FF2B5EF4-FFF2-40B4-BE49-F238E27FC236}">
                <a16:creationId xmlns:a16="http://schemas.microsoft.com/office/drawing/2014/main" id="{6BA9949B-604C-4098-8E13-BA23A519AA15}"/>
              </a:ext>
            </a:extLst>
          </p:cNvPr>
          <p:cNvPicPr>
            <a:picLocks noGrp="1" noChangeAspect="1"/>
          </p:cNvPicPr>
          <p:nvPr>
            <p:ph idx="1"/>
          </p:nvPr>
        </p:nvPicPr>
        <p:blipFill rotWithShape="1">
          <a:blip r:embed="rId2"/>
          <a:srcRect r="743"/>
          <a:stretch/>
        </p:blipFill>
        <p:spPr>
          <a:xfrm>
            <a:off x="1402075" y="1500188"/>
            <a:ext cx="9330696" cy="4676775"/>
          </a:xfrm>
          <a:prstGeom prst="rect">
            <a:avLst/>
          </a:prstGeom>
          <a:noFill/>
        </p:spPr>
      </p:pic>
      <p:sp>
        <p:nvSpPr>
          <p:cNvPr id="5" name="Actieknop: Video 4">
            <a:hlinkClick r:id="rId3" highlightClick="1"/>
            <a:extLst>
              <a:ext uri="{FF2B5EF4-FFF2-40B4-BE49-F238E27FC236}">
                <a16:creationId xmlns:a16="http://schemas.microsoft.com/office/drawing/2014/main" id="{A023938D-7A76-4C0C-8A7E-CC064F80990D}"/>
              </a:ext>
            </a:extLst>
          </p:cNvPr>
          <p:cNvSpPr/>
          <p:nvPr/>
        </p:nvSpPr>
        <p:spPr>
          <a:xfrm>
            <a:off x="3754877" y="159829"/>
            <a:ext cx="157889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voorbereiden</a:t>
            </a:r>
          </a:p>
        </p:txBody>
      </p:sp>
      <p:sp>
        <p:nvSpPr>
          <p:cNvPr id="6" name="Actieknop: Video 5">
            <a:hlinkClick r:id="rId4" highlightClick="1"/>
            <a:extLst>
              <a:ext uri="{FF2B5EF4-FFF2-40B4-BE49-F238E27FC236}">
                <a16:creationId xmlns:a16="http://schemas.microsoft.com/office/drawing/2014/main" id="{617F1597-E48A-405C-B2B3-6BD6A15D3DEA}"/>
              </a:ext>
            </a:extLst>
          </p:cNvPr>
          <p:cNvSpPr/>
          <p:nvPr/>
        </p:nvSpPr>
        <p:spPr>
          <a:xfrm>
            <a:off x="6210392" y="159829"/>
            <a:ext cx="157889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uitvoeren</a:t>
            </a:r>
          </a:p>
        </p:txBody>
      </p:sp>
    </p:spTree>
    <p:extLst>
      <p:ext uri="{BB962C8B-B14F-4D97-AF65-F5344CB8AC3E}">
        <p14:creationId xmlns:p14="http://schemas.microsoft.com/office/powerpoint/2010/main" val="854982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2DB031-FAEE-4D28-BD5D-CC25ECD8AA31}"/>
              </a:ext>
            </a:extLst>
          </p:cNvPr>
          <p:cNvSpPr>
            <a:spLocks noGrp="1"/>
          </p:cNvSpPr>
          <p:nvPr>
            <p:ph type="title"/>
          </p:nvPr>
        </p:nvSpPr>
        <p:spPr>
          <a:xfrm>
            <a:off x="381000" y="174625"/>
            <a:ext cx="11442700" cy="1325563"/>
          </a:xfrm>
        </p:spPr>
        <p:txBody>
          <a:bodyPr anchor="ctr">
            <a:normAutofit/>
          </a:bodyPr>
          <a:lstStyle/>
          <a:p>
            <a:r>
              <a:rPr lang="nl-NL" dirty="0"/>
              <a:t>Onderdelen op de veldspuit</a:t>
            </a:r>
          </a:p>
        </p:txBody>
      </p:sp>
      <p:sp>
        <p:nvSpPr>
          <p:cNvPr id="3" name="Tijdelijke aanduiding voor inhoud 2">
            <a:extLst>
              <a:ext uri="{FF2B5EF4-FFF2-40B4-BE49-F238E27FC236}">
                <a16:creationId xmlns:a16="http://schemas.microsoft.com/office/drawing/2014/main" id="{975494A1-E2B2-4124-9222-1AE47C27FEDE}"/>
              </a:ext>
            </a:extLst>
          </p:cNvPr>
          <p:cNvSpPr>
            <a:spLocks noGrp="1"/>
          </p:cNvSpPr>
          <p:nvPr>
            <p:ph sz="half" idx="1"/>
          </p:nvPr>
        </p:nvSpPr>
        <p:spPr>
          <a:xfrm>
            <a:off x="381000" y="1825625"/>
            <a:ext cx="5638800" cy="4351338"/>
          </a:xfrm>
        </p:spPr>
        <p:txBody>
          <a:bodyPr>
            <a:normAutofit fontScale="92500" lnSpcReduction="20000"/>
          </a:bodyPr>
          <a:lstStyle/>
          <a:p>
            <a:r>
              <a:rPr lang="nl-NL" dirty="0"/>
              <a:t>Tank met roerinrichting</a:t>
            </a:r>
          </a:p>
          <a:p>
            <a:pPr lvl="1"/>
            <a:r>
              <a:rPr lang="nl-NL" sz="2800" dirty="0">
                <a:solidFill>
                  <a:schemeClr val="accent2">
                    <a:lumMod val="50000"/>
                  </a:schemeClr>
                </a:solidFill>
              </a:rPr>
              <a:t>Alleen met pomp</a:t>
            </a:r>
          </a:p>
          <a:p>
            <a:pPr lvl="1"/>
            <a:r>
              <a:rPr lang="nl-NL" sz="2800" dirty="0">
                <a:solidFill>
                  <a:schemeClr val="accent2">
                    <a:lumMod val="50000"/>
                  </a:schemeClr>
                </a:solidFill>
              </a:rPr>
              <a:t>Hydraulisch roeren</a:t>
            </a:r>
          </a:p>
          <a:p>
            <a:pPr lvl="1"/>
            <a:r>
              <a:rPr lang="nl-NL" sz="2800" dirty="0">
                <a:solidFill>
                  <a:schemeClr val="accent2">
                    <a:lumMod val="50000"/>
                  </a:schemeClr>
                </a:solidFill>
              </a:rPr>
              <a:t>Mechanisch roeren</a:t>
            </a:r>
          </a:p>
          <a:p>
            <a:r>
              <a:rPr lang="nl-NL" dirty="0"/>
              <a:t>Schoonwatertank</a:t>
            </a:r>
          </a:p>
          <a:p>
            <a:r>
              <a:rPr lang="nl-NL" dirty="0"/>
              <a:t>Pomp</a:t>
            </a:r>
          </a:p>
          <a:p>
            <a:r>
              <a:rPr lang="nl-NL" dirty="0"/>
              <a:t>Vulspoelinrichting / fustreiniger</a:t>
            </a:r>
          </a:p>
          <a:p>
            <a:r>
              <a:rPr lang="nl-NL" dirty="0"/>
              <a:t>Spuitcomputer</a:t>
            </a:r>
          </a:p>
          <a:p>
            <a:r>
              <a:rPr lang="nl-NL" dirty="0"/>
              <a:t>Manometer</a:t>
            </a:r>
          </a:p>
          <a:p>
            <a:r>
              <a:rPr lang="nl-NL" dirty="0"/>
              <a:t>Filters</a:t>
            </a:r>
          </a:p>
          <a:p>
            <a:r>
              <a:rPr lang="nl-NL" dirty="0"/>
              <a:t>Spuitboom  </a:t>
            </a:r>
          </a:p>
        </p:txBody>
      </p:sp>
      <p:pic>
        <p:nvPicPr>
          <p:cNvPr id="4" name="Afbeelding 3">
            <a:extLst>
              <a:ext uri="{FF2B5EF4-FFF2-40B4-BE49-F238E27FC236}">
                <a16:creationId xmlns:a16="http://schemas.microsoft.com/office/drawing/2014/main" id="{D62B1D16-D839-457B-B8F3-52E509FADC6D}"/>
              </a:ext>
            </a:extLst>
          </p:cNvPr>
          <p:cNvPicPr>
            <a:picLocks noChangeAspect="1"/>
          </p:cNvPicPr>
          <p:nvPr/>
        </p:nvPicPr>
        <p:blipFill rotWithShape="1">
          <a:blip r:embed="rId2"/>
          <a:srcRect l="967" r="2" b="2"/>
          <a:stretch/>
        </p:blipFill>
        <p:spPr>
          <a:xfrm>
            <a:off x="6172200" y="1825625"/>
            <a:ext cx="5651500" cy="4351338"/>
          </a:xfrm>
          <a:prstGeom prst="rect">
            <a:avLst/>
          </a:prstGeom>
          <a:noFill/>
        </p:spPr>
      </p:pic>
    </p:spTree>
    <p:extLst>
      <p:ext uri="{BB962C8B-B14F-4D97-AF65-F5344CB8AC3E}">
        <p14:creationId xmlns:p14="http://schemas.microsoft.com/office/powerpoint/2010/main" val="3856075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B47CE-2756-431B-8A1D-BCF7A5B9DD3D}"/>
              </a:ext>
            </a:extLst>
          </p:cNvPr>
          <p:cNvSpPr>
            <a:spLocks noGrp="1"/>
          </p:cNvSpPr>
          <p:nvPr>
            <p:ph type="title"/>
          </p:nvPr>
        </p:nvSpPr>
        <p:spPr/>
        <p:txBody>
          <a:bodyPr/>
          <a:lstStyle/>
          <a:p>
            <a:r>
              <a:rPr lang="nl-NL" dirty="0"/>
              <a:t>Driftreductie </a:t>
            </a:r>
          </a:p>
        </p:txBody>
      </p:sp>
      <p:pic>
        <p:nvPicPr>
          <p:cNvPr id="5" name="Tijdelijke aanduiding voor inhoud 4">
            <a:extLst>
              <a:ext uri="{FF2B5EF4-FFF2-40B4-BE49-F238E27FC236}">
                <a16:creationId xmlns:a16="http://schemas.microsoft.com/office/drawing/2014/main" id="{CCB16A27-B3CA-46E7-9C24-D46E203A4FAC}"/>
              </a:ext>
            </a:extLst>
          </p:cNvPr>
          <p:cNvPicPr>
            <a:picLocks noGrp="1" noChangeAspect="1"/>
          </p:cNvPicPr>
          <p:nvPr>
            <p:ph sz="half" idx="1"/>
          </p:nvPr>
        </p:nvPicPr>
        <p:blipFill>
          <a:blip r:embed="rId3"/>
          <a:stretch>
            <a:fillRect/>
          </a:stretch>
        </p:blipFill>
        <p:spPr>
          <a:xfrm>
            <a:off x="381000" y="2575120"/>
            <a:ext cx="5638800" cy="2852347"/>
          </a:xfrm>
          <a:prstGeom prst="rect">
            <a:avLst/>
          </a:prstGeom>
        </p:spPr>
      </p:pic>
      <p:pic>
        <p:nvPicPr>
          <p:cNvPr id="6" name="Tijdelijke aanduiding voor inhoud 5">
            <a:extLst>
              <a:ext uri="{FF2B5EF4-FFF2-40B4-BE49-F238E27FC236}">
                <a16:creationId xmlns:a16="http://schemas.microsoft.com/office/drawing/2014/main" id="{578819E7-E387-4307-82E5-5BE357560D99}"/>
              </a:ext>
            </a:extLst>
          </p:cNvPr>
          <p:cNvPicPr>
            <a:picLocks noGrp="1" noChangeAspect="1"/>
          </p:cNvPicPr>
          <p:nvPr>
            <p:ph sz="half" idx="2"/>
          </p:nvPr>
        </p:nvPicPr>
        <p:blipFill>
          <a:blip r:embed="rId4"/>
          <a:stretch>
            <a:fillRect/>
          </a:stretch>
        </p:blipFill>
        <p:spPr>
          <a:xfrm>
            <a:off x="7402459" y="1825625"/>
            <a:ext cx="3190981" cy="4351338"/>
          </a:xfrm>
          <a:prstGeom prst="rect">
            <a:avLst/>
          </a:prstGeom>
        </p:spPr>
      </p:pic>
    </p:spTree>
    <p:extLst>
      <p:ext uri="{BB962C8B-B14F-4D97-AF65-F5344CB8AC3E}">
        <p14:creationId xmlns:p14="http://schemas.microsoft.com/office/powerpoint/2010/main" val="2676502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5AE64-74BC-4CB8-82B6-D1ADF3D936B2}"/>
              </a:ext>
            </a:extLst>
          </p:cNvPr>
          <p:cNvSpPr>
            <a:spLocks noGrp="1"/>
          </p:cNvSpPr>
          <p:nvPr>
            <p:ph type="title"/>
          </p:nvPr>
        </p:nvSpPr>
        <p:spPr/>
        <p:txBody>
          <a:bodyPr/>
          <a:lstStyle/>
          <a:p>
            <a:r>
              <a:rPr lang="nl-NL" dirty="0"/>
              <a:t>Driftreductie technieken</a:t>
            </a:r>
          </a:p>
        </p:txBody>
      </p:sp>
      <p:sp>
        <p:nvSpPr>
          <p:cNvPr id="3" name="Tijdelijke aanduiding voor inhoud 2">
            <a:extLst>
              <a:ext uri="{FF2B5EF4-FFF2-40B4-BE49-F238E27FC236}">
                <a16:creationId xmlns:a16="http://schemas.microsoft.com/office/drawing/2014/main" id="{2A42345E-33B6-4EE0-AA77-242110BA88C7}"/>
              </a:ext>
            </a:extLst>
          </p:cNvPr>
          <p:cNvSpPr>
            <a:spLocks noGrp="1"/>
          </p:cNvSpPr>
          <p:nvPr>
            <p:ph sz="half" idx="1"/>
          </p:nvPr>
        </p:nvSpPr>
        <p:spPr/>
        <p:txBody>
          <a:bodyPr/>
          <a:lstStyle/>
          <a:p>
            <a:r>
              <a:rPr lang="nl-NL" dirty="0"/>
              <a:t>Luchtondersteuning (luchtzak)</a:t>
            </a:r>
          </a:p>
          <a:p>
            <a:r>
              <a:rPr lang="nl-NL" dirty="0" err="1"/>
              <a:t>Sleepdoep</a:t>
            </a:r>
            <a:r>
              <a:rPr lang="nl-NL" dirty="0"/>
              <a:t> </a:t>
            </a:r>
          </a:p>
          <a:p>
            <a:r>
              <a:rPr lang="nl-NL" dirty="0" err="1"/>
              <a:t>Magnetisering</a:t>
            </a:r>
            <a:r>
              <a:rPr lang="nl-NL" dirty="0"/>
              <a:t> spuitvloeistof</a:t>
            </a:r>
          </a:p>
          <a:p>
            <a:r>
              <a:rPr lang="nl-NL" dirty="0"/>
              <a:t>Spuitboom verlagen</a:t>
            </a:r>
          </a:p>
        </p:txBody>
      </p:sp>
      <p:pic>
        <p:nvPicPr>
          <p:cNvPr id="5" name="Tijdelijke aanduiding voor inhoud 4">
            <a:extLst>
              <a:ext uri="{FF2B5EF4-FFF2-40B4-BE49-F238E27FC236}">
                <a16:creationId xmlns:a16="http://schemas.microsoft.com/office/drawing/2014/main" id="{434423AC-1A65-4F40-AE1E-77149C22BB2D}"/>
              </a:ext>
            </a:extLst>
          </p:cNvPr>
          <p:cNvPicPr>
            <a:picLocks noGrp="1" noChangeAspect="1"/>
          </p:cNvPicPr>
          <p:nvPr>
            <p:ph sz="half" idx="2"/>
          </p:nvPr>
        </p:nvPicPr>
        <p:blipFill>
          <a:blip r:embed="rId2"/>
          <a:stretch>
            <a:fillRect/>
          </a:stretch>
        </p:blipFill>
        <p:spPr>
          <a:xfrm>
            <a:off x="7339179" y="1825625"/>
            <a:ext cx="3317542" cy="4351338"/>
          </a:xfrm>
          <a:prstGeom prst="rect">
            <a:avLst/>
          </a:prstGeom>
        </p:spPr>
      </p:pic>
      <p:sp>
        <p:nvSpPr>
          <p:cNvPr id="6" name="Tekstvak 5">
            <a:extLst>
              <a:ext uri="{FF2B5EF4-FFF2-40B4-BE49-F238E27FC236}">
                <a16:creationId xmlns:a16="http://schemas.microsoft.com/office/drawing/2014/main" id="{AF690DA5-D143-42E4-8F2B-28F3FE699A9F}"/>
              </a:ext>
            </a:extLst>
          </p:cNvPr>
          <p:cNvSpPr txBox="1"/>
          <p:nvPr/>
        </p:nvSpPr>
        <p:spPr>
          <a:xfrm>
            <a:off x="7339179" y="6176963"/>
            <a:ext cx="2001253" cy="369332"/>
          </a:xfrm>
          <a:prstGeom prst="rect">
            <a:avLst/>
          </a:prstGeom>
          <a:noFill/>
        </p:spPr>
        <p:txBody>
          <a:bodyPr wrap="none" rtlCol="0">
            <a:spAutoFit/>
          </a:bodyPr>
          <a:lstStyle/>
          <a:p>
            <a:r>
              <a:rPr lang="nl-NL" dirty="0"/>
              <a:t>Magneet per sectie</a:t>
            </a:r>
          </a:p>
        </p:txBody>
      </p:sp>
    </p:spTree>
    <p:extLst>
      <p:ext uri="{BB962C8B-B14F-4D97-AF65-F5344CB8AC3E}">
        <p14:creationId xmlns:p14="http://schemas.microsoft.com/office/powerpoint/2010/main" val="3463722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0B3DD9-A0E7-45BB-96DF-B770349A79C8}"/>
              </a:ext>
            </a:extLst>
          </p:cNvPr>
          <p:cNvSpPr>
            <a:spLocks noGrp="1"/>
          </p:cNvSpPr>
          <p:nvPr>
            <p:ph type="title"/>
          </p:nvPr>
        </p:nvSpPr>
        <p:spPr/>
        <p:txBody>
          <a:bodyPr/>
          <a:lstStyle/>
          <a:p>
            <a:r>
              <a:rPr lang="nl-NL" dirty="0"/>
              <a:t>Vragen</a:t>
            </a:r>
          </a:p>
        </p:txBody>
      </p:sp>
      <p:sp>
        <p:nvSpPr>
          <p:cNvPr id="3" name="Tijdelijke aanduiding voor inhoud 2">
            <a:extLst>
              <a:ext uri="{FF2B5EF4-FFF2-40B4-BE49-F238E27FC236}">
                <a16:creationId xmlns:a16="http://schemas.microsoft.com/office/drawing/2014/main" id="{9F06CB3E-5CA0-4174-A259-AFF582828613}"/>
              </a:ext>
            </a:extLst>
          </p:cNvPr>
          <p:cNvSpPr>
            <a:spLocks noGrp="1"/>
          </p:cNvSpPr>
          <p:nvPr>
            <p:ph idx="1"/>
          </p:nvPr>
        </p:nvSpPr>
        <p:spPr/>
        <p:txBody>
          <a:bodyPr>
            <a:normAutofit fontScale="85000" lnSpcReduction="20000"/>
          </a:bodyPr>
          <a:lstStyle/>
          <a:p>
            <a:pPr marL="0" indent="0">
              <a:buNone/>
            </a:pPr>
            <a:r>
              <a:rPr lang="nl-NL" dirty="0"/>
              <a:t>7. Welke twee manieren van roeren zitten er op een spuitmachine?</a:t>
            </a:r>
          </a:p>
          <a:p>
            <a:pPr marL="0" indent="0">
              <a:buNone/>
            </a:pPr>
            <a:r>
              <a:rPr lang="nl-NL" dirty="0">
                <a:solidFill>
                  <a:srgbClr val="FF0000"/>
                </a:solidFill>
              </a:rPr>
              <a:t>Mechanisch en hydraulisch</a:t>
            </a:r>
            <a:r>
              <a:rPr lang="nl-NL" dirty="0"/>
              <a:t>.</a:t>
            </a:r>
          </a:p>
          <a:p>
            <a:pPr marL="0" indent="0">
              <a:buNone/>
            </a:pPr>
            <a:r>
              <a:rPr lang="nl-NL" dirty="0"/>
              <a:t>8. Leg het verschil uit tussen schommelen of zwiepen van de spuitboom.</a:t>
            </a:r>
          </a:p>
          <a:p>
            <a:pPr marL="0" indent="0">
              <a:buNone/>
            </a:pPr>
            <a:r>
              <a:rPr lang="nl-NL" dirty="0">
                <a:solidFill>
                  <a:srgbClr val="FF0000"/>
                </a:solidFill>
              </a:rPr>
              <a:t>Schommelen = spuitboom beweegt verticaal heen en weer. Zwiepen = spuitboom beweegt in het horizontale vlak heen en weer.</a:t>
            </a:r>
          </a:p>
          <a:p>
            <a:pPr marL="0" indent="0">
              <a:buNone/>
            </a:pPr>
            <a:r>
              <a:rPr lang="nl-NL" dirty="0"/>
              <a:t>9. Wat is het gevolg als je manometer iets omlaag afwijkt?</a:t>
            </a:r>
          </a:p>
          <a:p>
            <a:pPr marL="0" indent="0">
              <a:buNone/>
            </a:pPr>
            <a:r>
              <a:rPr lang="nl-NL" dirty="0">
                <a:solidFill>
                  <a:srgbClr val="FF0000"/>
                </a:solidFill>
              </a:rPr>
              <a:t>Als een manometer iets omlaag afwijkt, geeft de pomp dus meer druk dan de manometer aangeeft en wordt er te veel spuitvloeistof </a:t>
            </a:r>
            <a:r>
              <a:rPr lang="nl-NL" dirty="0" err="1">
                <a:solidFill>
                  <a:srgbClr val="FF0000"/>
                </a:solidFill>
              </a:rPr>
              <a:t>verspoten</a:t>
            </a:r>
            <a:r>
              <a:rPr lang="nl-NL" dirty="0">
                <a:solidFill>
                  <a:srgbClr val="FF0000"/>
                </a:solidFill>
              </a:rPr>
              <a:t>.</a:t>
            </a:r>
          </a:p>
          <a:p>
            <a:pPr marL="0" indent="0">
              <a:buNone/>
            </a:pPr>
            <a:r>
              <a:rPr lang="nl-NL" dirty="0"/>
              <a:t>10. Wat gebeurt er als de drukregelaar niet of te traag werkt bij het afsluiten van een sectie?</a:t>
            </a:r>
          </a:p>
          <a:p>
            <a:pPr marL="0" indent="0">
              <a:buNone/>
            </a:pPr>
            <a:r>
              <a:rPr lang="nl-NL" dirty="0">
                <a:solidFill>
                  <a:srgbClr val="FF0000"/>
                </a:solidFill>
              </a:rPr>
              <a:t>De drukregelaar zorgt ervoor dat er een continue druk op de verschillende secties van de spuitboom is, werkt deze niet goed, dan zal de druk in de leiding opeens oplopen bij het afsluiten van een sectie.</a:t>
            </a:r>
          </a:p>
        </p:txBody>
      </p:sp>
    </p:spTree>
    <p:extLst>
      <p:ext uri="{BB962C8B-B14F-4D97-AF65-F5344CB8AC3E}">
        <p14:creationId xmlns:p14="http://schemas.microsoft.com/office/powerpoint/2010/main" val="98994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609F6-D322-4CD1-A0BF-37019C6C46FC}"/>
              </a:ext>
            </a:extLst>
          </p:cNvPr>
          <p:cNvSpPr>
            <a:spLocks noGrp="1"/>
          </p:cNvSpPr>
          <p:nvPr>
            <p:ph type="title"/>
          </p:nvPr>
        </p:nvSpPr>
        <p:spPr>
          <a:xfrm>
            <a:off x="381000" y="174625"/>
            <a:ext cx="11442700" cy="1325563"/>
          </a:xfrm>
        </p:spPr>
        <p:txBody>
          <a:bodyPr anchor="ctr">
            <a:normAutofit/>
          </a:bodyPr>
          <a:lstStyle/>
          <a:p>
            <a:r>
              <a:rPr lang="nl-NL" dirty="0"/>
              <a:t>Verschillende soorten veldspuiten</a:t>
            </a:r>
          </a:p>
        </p:txBody>
      </p:sp>
      <p:pic>
        <p:nvPicPr>
          <p:cNvPr id="6" name="Tijdelijke aanduiding voor inhoud 5">
            <a:extLst>
              <a:ext uri="{FF2B5EF4-FFF2-40B4-BE49-F238E27FC236}">
                <a16:creationId xmlns:a16="http://schemas.microsoft.com/office/drawing/2014/main" id="{D99D60D0-94D4-4F73-9654-0600EF5024C9}"/>
              </a:ext>
            </a:extLst>
          </p:cNvPr>
          <p:cNvPicPr>
            <a:picLocks noGrp="1" noChangeAspect="1"/>
          </p:cNvPicPr>
          <p:nvPr>
            <p:ph sz="half" idx="1"/>
          </p:nvPr>
        </p:nvPicPr>
        <p:blipFill>
          <a:blip r:embed="rId2"/>
          <a:stretch>
            <a:fillRect/>
          </a:stretch>
        </p:blipFill>
        <p:spPr>
          <a:xfrm>
            <a:off x="860335" y="1825625"/>
            <a:ext cx="2660829" cy="1958975"/>
          </a:xfrm>
          <a:prstGeom prst="rect">
            <a:avLst/>
          </a:prstGeom>
        </p:spPr>
      </p:pic>
      <p:sp>
        <p:nvSpPr>
          <p:cNvPr id="11" name="Text Placeholder 3">
            <a:extLst>
              <a:ext uri="{FF2B5EF4-FFF2-40B4-BE49-F238E27FC236}">
                <a16:creationId xmlns:a16="http://schemas.microsoft.com/office/drawing/2014/main" id="{9F517970-DEA2-4B40-889A-9562780A970D}"/>
              </a:ext>
            </a:extLst>
          </p:cNvPr>
          <p:cNvSpPr>
            <a:spLocks noGrp="1"/>
          </p:cNvSpPr>
          <p:nvPr>
            <p:ph type="body" sz="half" idx="13"/>
          </p:nvPr>
        </p:nvSpPr>
        <p:spPr>
          <a:xfrm>
            <a:off x="406400" y="4419600"/>
            <a:ext cx="3568700" cy="1663700"/>
          </a:xfrm>
        </p:spPr>
        <p:txBody>
          <a:bodyPr/>
          <a:lstStyle/>
          <a:p>
            <a:r>
              <a:rPr lang="en-US" dirty="0"/>
              <a:t>Eigen chassis</a:t>
            </a:r>
          </a:p>
          <a:p>
            <a:r>
              <a:rPr lang="en-US" dirty="0" err="1"/>
              <a:t>Onafhankelijke</a:t>
            </a:r>
            <a:r>
              <a:rPr lang="en-US" dirty="0"/>
              <a:t> </a:t>
            </a:r>
            <a:r>
              <a:rPr lang="en-US" dirty="0" err="1"/>
              <a:t>wielophanging</a:t>
            </a:r>
            <a:endParaRPr lang="en-US" dirty="0"/>
          </a:p>
          <a:p>
            <a:r>
              <a:rPr lang="en-US" dirty="0"/>
              <a:t>Grote </a:t>
            </a:r>
            <a:r>
              <a:rPr lang="en-US" dirty="0" err="1"/>
              <a:t>tankinhoud</a:t>
            </a:r>
            <a:endParaRPr lang="en-US" dirty="0"/>
          </a:p>
          <a:p>
            <a:r>
              <a:rPr lang="en-US" dirty="0"/>
              <a:t>Grote </a:t>
            </a:r>
            <a:r>
              <a:rPr lang="en-US" dirty="0" err="1"/>
              <a:t>capaciteit</a:t>
            </a:r>
            <a:endParaRPr lang="en-US" dirty="0"/>
          </a:p>
        </p:txBody>
      </p:sp>
      <p:sp>
        <p:nvSpPr>
          <p:cNvPr id="13" name="Text Placeholder 4">
            <a:extLst>
              <a:ext uri="{FF2B5EF4-FFF2-40B4-BE49-F238E27FC236}">
                <a16:creationId xmlns:a16="http://schemas.microsoft.com/office/drawing/2014/main" id="{6FA8635A-E0DF-4986-BC67-C972883D3B4A}"/>
              </a:ext>
            </a:extLst>
          </p:cNvPr>
          <p:cNvSpPr>
            <a:spLocks noGrp="1"/>
          </p:cNvSpPr>
          <p:nvPr>
            <p:ph type="body" sz="half" idx="14"/>
          </p:nvPr>
        </p:nvSpPr>
        <p:spPr>
          <a:xfrm>
            <a:off x="406400" y="3898900"/>
            <a:ext cx="3568700" cy="495300"/>
          </a:xfrm>
        </p:spPr>
        <p:txBody>
          <a:bodyPr/>
          <a:lstStyle/>
          <a:p>
            <a:r>
              <a:rPr lang="en-US" dirty="0" err="1"/>
              <a:t>Zelfrijdende</a:t>
            </a:r>
            <a:r>
              <a:rPr lang="en-US" dirty="0"/>
              <a:t> </a:t>
            </a:r>
            <a:r>
              <a:rPr lang="en-US" dirty="0" err="1"/>
              <a:t>spuit</a:t>
            </a:r>
            <a:endParaRPr lang="en-US" dirty="0"/>
          </a:p>
        </p:txBody>
      </p:sp>
      <p:pic>
        <p:nvPicPr>
          <p:cNvPr id="5" name="Tijdelijke aanduiding voor inhoud 4">
            <a:extLst>
              <a:ext uri="{FF2B5EF4-FFF2-40B4-BE49-F238E27FC236}">
                <a16:creationId xmlns:a16="http://schemas.microsoft.com/office/drawing/2014/main" id="{E261F89A-C156-43B5-97A8-6B977ED7F946}"/>
              </a:ext>
            </a:extLst>
          </p:cNvPr>
          <p:cNvPicPr>
            <a:picLocks noGrp="1" noChangeAspect="1"/>
          </p:cNvPicPr>
          <p:nvPr>
            <p:ph sz="half" idx="15"/>
          </p:nvPr>
        </p:nvPicPr>
        <p:blipFill>
          <a:blip r:embed="rId3"/>
          <a:stretch>
            <a:fillRect/>
          </a:stretch>
        </p:blipFill>
        <p:spPr>
          <a:xfrm>
            <a:off x="8688892" y="1825625"/>
            <a:ext cx="2726315" cy="1958975"/>
          </a:xfrm>
          <a:prstGeom prst="rect">
            <a:avLst/>
          </a:prstGeom>
        </p:spPr>
      </p:pic>
      <p:sp>
        <p:nvSpPr>
          <p:cNvPr id="15" name="Text Placeholder 6">
            <a:extLst>
              <a:ext uri="{FF2B5EF4-FFF2-40B4-BE49-F238E27FC236}">
                <a16:creationId xmlns:a16="http://schemas.microsoft.com/office/drawing/2014/main" id="{9146D011-10B7-4BD4-956C-EED93E2AC618}"/>
              </a:ext>
            </a:extLst>
          </p:cNvPr>
          <p:cNvSpPr>
            <a:spLocks noGrp="1"/>
          </p:cNvSpPr>
          <p:nvPr>
            <p:ph type="body" sz="half" idx="16"/>
          </p:nvPr>
        </p:nvSpPr>
        <p:spPr>
          <a:xfrm>
            <a:off x="8267700" y="4419600"/>
            <a:ext cx="3568700" cy="1663700"/>
          </a:xfrm>
        </p:spPr>
        <p:txBody>
          <a:bodyPr/>
          <a:lstStyle/>
          <a:p>
            <a:r>
              <a:rPr lang="en-US" dirty="0" err="1"/>
              <a:t>Soms</a:t>
            </a:r>
            <a:r>
              <a:rPr lang="en-US" dirty="0"/>
              <a:t> met </a:t>
            </a:r>
            <a:r>
              <a:rPr lang="en-US" dirty="0" err="1"/>
              <a:t>spoorvolgsysteem</a:t>
            </a:r>
            <a:endParaRPr lang="en-US" dirty="0"/>
          </a:p>
          <a:p>
            <a:r>
              <a:rPr lang="en-US" dirty="0"/>
              <a:t>Lange </a:t>
            </a:r>
            <a:r>
              <a:rPr lang="en-US" dirty="0" err="1"/>
              <a:t>spuitbomen</a:t>
            </a:r>
            <a:endParaRPr lang="en-US" dirty="0"/>
          </a:p>
          <a:p>
            <a:r>
              <a:rPr lang="en-US" dirty="0" err="1"/>
              <a:t>Spoorbreedte</a:t>
            </a:r>
            <a:r>
              <a:rPr lang="en-US" dirty="0"/>
              <a:t> tot c. 2,25 m </a:t>
            </a:r>
            <a:r>
              <a:rPr lang="en-US" dirty="0" err="1"/>
              <a:t>voor</a:t>
            </a:r>
            <a:r>
              <a:rPr lang="en-US" dirty="0"/>
              <a:t> </a:t>
            </a:r>
            <a:r>
              <a:rPr lang="en-US" dirty="0" err="1"/>
              <a:t>stabiliteit</a:t>
            </a:r>
            <a:endParaRPr lang="en-US" dirty="0"/>
          </a:p>
        </p:txBody>
      </p:sp>
      <p:sp>
        <p:nvSpPr>
          <p:cNvPr id="17" name="Text Placeholder 7">
            <a:extLst>
              <a:ext uri="{FF2B5EF4-FFF2-40B4-BE49-F238E27FC236}">
                <a16:creationId xmlns:a16="http://schemas.microsoft.com/office/drawing/2014/main" id="{1B6457BF-389A-4F51-ACDF-F5370153F133}"/>
              </a:ext>
            </a:extLst>
          </p:cNvPr>
          <p:cNvSpPr>
            <a:spLocks noGrp="1"/>
          </p:cNvSpPr>
          <p:nvPr>
            <p:ph type="body" sz="half" idx="17"/>
          </p:nvPr>
        </p:nvSpPr>
        <p:spPr>
          <a:xfrm>
            <a:off x="8267700" y="3898900"/>
            <a:ext cx="3568700" cy="495300"/>
          </a:xfrm>
        </p:spPr>
        <p:txBody>
          <a:bodyPr/>
          <a:lstStyle/>
          <a:p>
            <a:r>
              <a:rPr lang="en-US" dirty="0" err="1"/>
              <a:t>Getrokken</a:t>
            </a:r>
            <a:r>
              <a:rPr lang="en-US" dirty="0"/>
              <a:t> </a:t>
            </a:r>
            <a:r>
              <a:rPr lang="en-US" dirty="0" err="1"/>
              <a:t>spuit</a:t>
            </a:r>
            <a:endParaRPr lang="en-US" dirty="0"/>
          </a:p>
        </p:txBody>
      </p:sp>
      <p:pic>
        <p:nvPicPr>
          <p:cNvPr id="4" name="Afbeelding 3" descr="Afbeelding met buiten, weg, gras, vrachtwagen&#10;&#10;Automatisch gegenereerde beschrijving">
            <a:extLst>
              <a:ext uri="{FF2B5EF4-FFF2-40B4-BE49-F238E27FC236}">
                <a16:creationId xmlns:a16="http://schemas.microsoft.com/office/drawing/2014/main" id="{BF0881E5-21A1-457A-A1C6-03FFCC67BBFB}"/>
              </a:ext>
            </a:extLst>
          </p:cNvPr>
          <p:cNvPicPr>
            <a:picLocks noChangeAspect="1"/>
          </p:cNvPicPr>
          <p:nvPr/>
        </p:nvPicPr>
        <p:blipFill rotWithShape="1">
          <a:blip r:embed="rId4"/>
          <a:srcRect r="3" b="14897"/>
          <a:stretch/>
        </p:blipFill>
        <p:spPr>
          <a:xfrm>
            <a:off x="4368800" y="1825625"/>
            <a:ext cx="3568700" cy="1958975"/>
          </a:xfrm>
          <a:prstGeom prst="rect">
            <a:avLst/>
          </a:prstGeom>
          <a:noFill/>
        </p:spPr>
      </p:pic>
      <p:sp>
        <p:nvSpPr>
          <p:cNvPr id="19" name="Text Placeholder 9">
            <a:extLst>
              <a:ext uri="{FF2B5EF4-FFF2-40B4-BE49-F238E27FC236}">
                <a16:creationId xmlns:a16="http://schemas.microsoft.com/office/drawing/2014/main" id="{51595578-5B01-4A25-86BF-3D3B19D9BF41}"/>
              </a:ext>
            </a:extLst>
          </p:cNvPr>
          <p:cNvSpPr>
            <a:spLocks noGrp="1"/>
          </p:cNvSpPr>
          <p:nvPr>
            <p:ph type="body" sz="half" idx="19"/>
          </p:nvPr>
        </p:nvSpPr>
        <p:spPr>
          <a:xfrm>
            <a:off x="4368800" y="4419600"/>
            <a:ext cx="3568700" cy="1663700"/>
          </a:xfrm>
        </p:spPr>
        <p:txBody>
          <a:bodyPr/>
          <a:lstStyle/>
          <a:p>
            <a:r>
              <a:rPr lang="en-US" dirty="0" err="1"/>
              <a:t>Hangt</a:t>
            </a:r>
            <a:r>
              <a:rPr lang="en-US" dirty="0"/>
              <a:t> in </a:t>
            </a:r>
            <a:r>
              <a:rPr lang="en-US" dirty="0" err="1"/>
              <a:t>hefinrichting</a:t>
            </a:r>
            <a:endParaRPr lang="en-US" dirty="0"/>
          </a:p>
          <a:p>
            <a:r>
              <a:rPr lang="en-US" dirty="0" err="1"/>
              <a:t>Soms</a:t>
            </a:r>
            <a:r>
              <a:rPr lang="en-US" dirty="0"/>
              <a:t> </a:t>
            </a:r>
            <a:r>
              <a:rPr lang="en-US" dirty="0" err="1"/>
              <a:t>voor+achtertank</a:t>
            </a:r>
            <a:endParaRPr lang="en-US" dirty="0"/>
          </a:p>
          <a:p>
            <a:r>
              <a:rPr lang="en-US" dirty="0" err="1"/>
              <a:t>Gewichtsverdeling</a:t>
            </a:r>
            <a:r>
              <a:rPr lang="en-US" dirty="0"/>
              <a:t> is </a:t>
            </a:r>
            <a:r>
              <a:rPr lang="en-US" dirty="0" err="1"/>
              <a:t>belangrijk</a:t>
            </a:r>
            <a:endParaRPr lang="en-US" dirty="0"/>
          </a:p>
          <a:p>
            <a:r>
              <a:rPr lang="en-US" dirty="0" err="1"/>
              <a:t>Breedte</a:t>
            </a:r>
            <a:r>
              <a:rPr lang="en-US" dirty="0"/>
              <a:t> is </a:t>
            </a:r>
            <a:r>
              <a:rPr lang="en-US" dirty="0" err="1"/>
              <a:t>vaak</a:t>
            </a:r>
            <a:r>
              <a:rPr lang="en-US" dirty="0"/>
              <a:t> </a:t>
            </a:r>
            <a:r>
              <a:rPr lang="en-US" dirty="0" err="1"/>
              <a:t>beperkt</a:t>
            </a:r>
            <a:endParaRPr lang="en-US" dirty="0"/>
          </a:p>
        </p:txBody>
      </p:sp>
      <p:sp>
        <p:nvSpPr>
          <p:cNvPr id="21" name="Text Placeholder 10">
            <a:extLst>
              <a:ext uri="{FF2B5EF4-FFF2-40B4-BE49-F238E27FC236}">
                <a16:creationId xmlns:a16="http://schemas.microsoft.com/office/drawing/2014/main" id="{CBB4DBFE-6373-4B3B-8A3E-B45745B366F3}"/>
              </a:ext>
            </a:extLst>
          </p:cNvPr>
          <p:cNvSpPr>
            <a:spLocks noGrp="1"/>
          </p:cNvSpPr>
          <p:nvPr>
            <p:ph type="body" sz="half" idx="20"/>
          </p:nvPr>
        </p:nvSpPr>
        <p:spPr>
          <a:xfrm>
            <a:off x="4368800" y="3898900"/>
            <a:ext cx="3568700" cy="495300"/>
          </a:xfrm>
        </p:spPr>
        <p:txBody>
          <a:bodyPr>
            <a:normAutofit/>
          </a:bodyPr>
          <a:lstStyle/>
          <a:p>
            <a:r>
              <a:rPr lang="nl-NL" dirty="0"/>
              <a:t>Aanbouwspuit</a:t>
            </a:r>
          </a:p>
        </p:txBody>
      </p:sp>
    </p:spTree>
    <p:extLst>
      <p:ext uri="{BB962C8B-B14F-4D97-AF65-F5344CB8AC3E}">
        <p14:creationId xmlns:p14="http://schemas.microsoft.com/office/powerpoint/2010/main" val="2232361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881249A2-0D3D-40B1-B9D8-D1CF79DDDC55}"/>
              </a:ext>
            </a:extLst>
          </p:cNvPr>
          <p:cNvSpPr>
            <a:spLocks noGrp="1"/>
          </p:cNvSpPr>
          <p:nvPr>
            <p:ph type="title"/>
          </p:nvPr>
        </p:nvSpPr>
        <p:spPr/>
        <p:txBody>
          <a:bodyPr/>
          <a:lstStyle/>
          <a:p>
            <a:r>
              <a:rPr lang="nl-NL" dirty="0"/>
              <a:t>Vragen </a:t>
            </a:r>
          </a:p>
        </p:txBody>
      </p:sp>
      <p:sp>
        <p:nvSpPr>
          <p:cNvPr id="13" name="Tijdelijke aanduiding voor inhoud 12">
            <a:extLst>
              <a:ext uri="{FF2B5EF4-FFF2-40B4-BE49-F238E27FC236}">
                <a16:creationId xmlns:a16="http://schemas.microsoft.com/office/drawing/2014/main" id="{E479FBF7-4F00-48C9-8827-D011CEDF474E}"/>
              </a:ext>
            </a:extLst>
          </p:cNvPr>
          <p:cNvSpPr>
            <a:spLocks noGrp="1"/>
          </p:cNvSpPr>
          <p:nvPr>
            <p:ph idx="1"/>
          </p:nvPr>
        </p:nvSpPr>
        <p:spPr/>
        <p:txBody>
          <a:bodyPr>
            <a:normAutofit/>
          </a:bodyPr>
          <a:lstStyle/>
          <a:p>
            <a:pPr marL="0" indent="0">
              <a:buNone/>
            </a:pPr>
            <a:r>
              <a:rPr lang="nl-NL" dirty="0"/>
              <a:t>11. Waarom is het rijden met een aanbouwspuit gevaarlijker dan het rijden met een zelfrijdende spuit?</a:t>
            </a:r>
          </a:p>
          <a:p>
            <a:pPr marL="0" indent="0">
              <a:buNone/>
            </a:pPr>
            <a:r>
              <a:rPr lang="nl-NL" dirty="0">
                <a:solidFill>
                  <a:srgbClr val="FF0000"/>
                </a:solidFill>
              </a:rPr>
              <a:t>Een aanbouwspuit heeft het gewicht achterop en is daardoor gevoelig voor steigeren.</a:t>
            </a:r>
          </a:p>
          <a:p>
            <a:pPr marL="0" indent="0">
              <a:buNone/>
            </a:pPr>
            <a:r>
              <a:rPr lang="nl-NL" dirty="0"/>
              <a:t>12. Wat is het verschil tussen een getrokken of een zelfrijdende spuit?</a:t>
            </a:r>
          </a:p>
          <a:p>
            <a:pPr marL="0" indent="0">
              <a:buNone/>
            </a:pPr>
            <a:r>
              <a:rPr lang="nl-NL" dirty="0">
                <a:solidFill>
                  <a:srgbClr val="FF0000"/>
                </a:solidFill>
              </a:rPr>
              <a:t>Een getrokken spuit wordt getrokken door een trekker, een zelfrijder heeft een eigen chassis, motor, etc. Door de ophanging van een zelfrijder (twee assen, die onafhankelijk kunnen bewegen, is deze stabieler dan een getrokken spuit die één as heeft).</a:t>
            </a:r>
          </a:p>
        </p:txBody>
      </p:sp>
    </p:spTree>
    <p:extLst>
      <p:ext uri="{BB962C8B-B14F-4D97-AF65-F5344CB8AC3E}">
        <p14:creationId xmlns:p14="http://schemas.microsoft.com/office/powerpoint/2010/main" val="40679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596A10-5631-47F3-BED0-6F636F666ED5}"/>
              </a:ext>
            </a:extLst>
          </p:cNvPr>
          <p:cNvSpPr>
            <a:spLocks noGrp="1"/>
          </p:cNvSpPr>
          <p:nvPr>
            <p:ph type="title"/>
          </p:nvPr>
        </p:nvSpPr>
        <p:spPr/>
        <p:txBody>
          <a:bodyPr/>
          <a:lstStyle/>
          <a:p>
            <a:r>
              <a:rPr lang="nl-NL" dirty="0"/>
              <a:t>Dwarsstroomspuit </a:t>
            </a:r>
          </a:p>
        </p:txBody>
      </p:sp>
      <p:sp>
        <p:nvSpPr>
          <p:cNvPr id="3" name="Tijdelijke aanduiding voor inhoud 2">
            <a:extLst>
              <a:ext uri="{FF2B5EF4-FFF2-40B4-BE49-F238E27FC236}">
                <a16:creationId xmlns:a16="http://schemas.microsoft.com/office/drawing/2014/main" id="{E6D4BB57-E9A6-4E0A-8BBD-E3119516190C}"/>
              </a:ext>
            </a:extLst>
          </p:cNvPr>
          <p:cNvSpPr>
            <a:spLocks noGrp="1"/>
          </p:cNvSpPr>
          <p:nvPr>
            <p:ph idx="1"/>
          </p:nvPr>
        </p:nvSpPr>
        <p:spPr/>
        <p:txBody>
          <a:bodyPr/>
          <a:lstStyle/>
          <a:p>
            <a:r>
              <a:rPr lang="nl-NL" dirty="0"/>
              <a:t>Verschillende technieken</a:t>
            </a:r>
          </a:p>
          <a:p>
            <a:pPr lvl="1"/>
            <a:r>
              <a:rPr lang="nl-NL" dirty="0"/>
              <a:t>Verticale spuitmast met of zonder luchtondersteuning </a:t>
            </a:r>
            <a:r>
              <a:rPr lang="nl-NL" dirty="0">
                <a:sym typeface="Wingdings" panose="05000000000000000000" pitchFamily="2" charset="2"/>
              </a:rPr>
              <a:t> zijwaarts</a:t>
            </a:r>
          </a:p>
          <a:p>
            <a:pPr lvl="1"/>
            <a:r>
              <a:rPr lang="nl-NL" dirty="0">
                <a:sym typeface="Wingdings" panose="05000000000000000000" pitchFamily="2" charset="2"/>
              </a:rPr>
              <a:t>Krans spuitdoppen met ventilator (zij- en </a:t>
            </a:r>
            <a:r>
              <a:rPr lang="nl-NL" dirty="0" err="1">
                <a:sym typeface="Wingdings" panose="05000000000000000000" pitchFamily="2" charset="2"/>
              </a:rPr>
              <a:t>schuinopwaarts</a:t>
            </a:r>
            <a:r>
              <a:rPr lang="nl-NL" dirty="0">
                <a:sym typeface="Wingdings" panose="05000000000000000000" pitchFamily="2" charset="2"/>
              </a:rPr>
              <a:t>)</a:t>
            </a:r>
          </a:p>
          <a:p>
            <a:endParaRPr lang="nl-NL" dirty="0">
              <a:sym typeface="Wingdings" panose="05000000000000000000" pitchFamily="2" charset="2"/>
            </a:endParaRPr>
          </a:p>
          <a:p>
            <a:endParaRPr lang="nl-NL" dirty="0">
              <a:sym typeface="Wingdings" panose="05000000000000000000" pitchFamily="2" charset="2"/>
            </a:endParaRPr>
          </a:p>
          <a:p>
            <a:r>
              <a:rPr lang="nl-NL" dirty="0">
                <a:sym typeface="Wingdings" panose="05000000000000000000" pitchFamily="2" charset="2"/>
              </a:rPr>
              <a:t>Berekening spuitdop</a:t>
            </a:r>
          </a:p>
          <a:p>
            <a:pPr marL="0" indent="0">
              <a:buNone/>
            </a:pPr>
            <a:endParaRPr lang="nl-NL" dirty="0"/>
          </a:p>
        </p:txBody>
      </p:sp>
      <p:sp>
        <p:nvSpPr>
          <p:cNvPr id="4" name="Actieknop: Video 3">
            <a:hlinkClick r:id="rId2" highlightClick="1"/>
            <a:extLst>
              <a:ext uri="{FF2B5EF4-FFF2-40B4-BE49-F238E27FC236}">
                <a16:creationId xmlns:a16="http://schemas.microsoft.com/office/drawing/2014/main" id="{605F66FA-9FEE-4F67-9D0B-1DA59ED8EB6D}"/>
              </a:ext>
            </a:extLst>
          </p:cNvPr>
          <p:cNvSpPr/>
          <p:nvPr/>
        </p:nvSpPr>
        <p:spPr>
          <a:xfrm>
            <a:off x="5102414" y="159829"/>
            <a:ext cx="157889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voorbereiden</a:t>
            </a:r>
          </a:p>
        </p:txBody>
      </p:sp>
      <p:sp>
        <p:nvSpPr>
          <p:cNvPr id="5" name="Actieknop: Video 4">
            <a:hlinkClick r:id="rId3" highlightClick="1"/>
            <a:extLst>
              <a:ext uri="{FF2B5EF4-FFF2-40B4-BE49-F238E27FC236}">
                <a16:creationId xmlns:a16="http://schemas.microsoft.com/office/drawing/2014/main" id="{AA38FA11-4438-4DB8-9069-E268E23D0CB1}"/>
              </a:ext>
            </a:extLst>
          </p:cNvPr>
          <p:cNvSpPr/>
          <p:nvPr/>
        </p:nvSpPr>
        <p:spPr>
          <a:xfrm>
            <a:off x="7343496" y="159829"/>
            <a:ext cx="157889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uitvoeren </a:t>
            </a:r>
          </a:p>
        </p:txBody>
      </p:sp>
      <p:pic>
        <p:nvPicPr>
          <p:cNvPr id="6" name="Afbeelding 5">
            <a:extLst>
              <a:ext uri="{FF2B5EF4-FFF2-40B4-BE49-F238E27FC236}">
                <a16:creationId xmlns:a16="http://schemas.microsoft.com/office/drawing/2014/main" id="{852A09B3-66B5-4189-9C5B-E079BC304BF8}"/>
              </a:ext>
            </a:extLst>
          </p:cNvPr>
          <p:cNvPicPr>
            <a:picLocks noChangeAspect="1"/>
          </p:cNvPicPr>
          <p:nvPr/>
        </p:nvPicPr>
        <p:blipFill>
          <a:blip r:embed="rId4"/>
          <a:stretch>
            <a:fillRect/>
          </a:stretch>
        </p:blipFill>
        <p:spPr>
          <a:xfrm>
            <a:off x="7189492" y="3177158"/>
            <a:ext cx="4848504" cy="3506217"/>
          </a:xfrm>
          <a:prstGeom prst="rect">
            <a:avLst/>
          </a:prstGeom>
        </p:spPr>
      </p:pic>
      <p:sp>
        <p:nvSpPr>
          <p:cNvPr id="7" name="Actieknop: Video 6">
            <a:hlinkClick r:id="rId5" highlightClick="1"/>
            <a:extLst>
              <a:ext uri="{FF2B5EF4-FFF2-40B4-BE49-F238E27FC236}">
                <a16:creationId xmlns:a16="http://schemas.microsoft.com/office/drawing/2014/main" id="{FCA8C0A0-1511-4650-8D87-4987DF92A198}"/>
              </a:ext>
            </a:extLst>
          </p:cNvPr>
          <p:cNvSpPr/>
          <p:nvPr/>
        </p:nvSpPr>
        <p:spPr>
          <a:xfrm>
            <a:off x="3763479" y="3887850"/>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Dosavina</a:t>
            </a:r>
            <a:endParaRPr lang="nl-NL" dirty="0"/>
          </a:p>
        </p:txBody>
      </p:sp>
    </p:spTree>
    <p:extLst>
      <p:ext uri="{BB962C8B-B14F-4D97-AF65-F5344CB8AC3E}">
        <p14:creationId xmlns:p14="http://schemas.microsoft.com/office/powerpoint/2010/main" val="1437202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35D751-D582-41A9-976B-9D7FF4661173}"/>
              </a:ext>
            </a:extLst>
          </p:cNvPr>
          <p:cNvSpPr>
            <a:spLocks noGrp="1"/>
          </p:cNvSpPr>
          <p:nvPr>
            <p:ph type="title"/>
          </p:nvPr>
        </p:nvSpPr>
        <p:spPr/>
        <p:txBody>
          <a:bodyPr/>
          <a:lstStyle/>
          <a:p>
            <a:r>
              <a:rPr lang="nl-NL" dirty="0"/>
              <a:t>Lucht </a:t>
            </a:r>
          </a:p>
        </p:txBody>
      </p:sp>
      <p:sp>
        <p:nvSpPr>
          <p:cNvPr id="3" name="Tijdelijke aanduiding voor inhoud 2">
            <a:extLst>
              <a:ext uri="{FF2B5EF4-FFF2-40B4-BE49-F238E27FC236}">
                <a16:creationId xmlns:a16="http://schemas.microsoft.com/office/drawing/2014/main" id="{B9EC543E-5F42-49ED-AF15-CED4C1EB8EF9}"/>
              </a:ext>
            </a:extLst>
          </p:cNvPr>
          <p:cNvSpPr>
            <a:spLocks noGrp="1"/>
          </p:cNvSpPr>
          <p:nvPr>
            <p:ph idx="1"/>
          </p:nvPr>
        </p:nvSpPr>
        <p:spPr/>
        <p:txBody>
          <a:bodyPr/>
          <a:lstStyle/>
          <a:p>
            <a:r>
              <a:rPr lang="nl-NL" dirty="0"/>
              <a:t>Luchtstroom</a:t>
            </a:r>
          </a:p>
          <a:p>
            <a:pPr lvl="1"/>
            <a:r>
              <a:rPr lang="nl-NL" dirty="0"/>
              <a:t>Verstopping door bladresten</a:t>
            </a:r>
          </a:p>
          <a:p>
            <a:r>
              <a:rPr lang="nl-NL" dirty="0"/>
              <a:t>Luchtsnelheid</a:t>
            </a:r>
          </a:p>
          <a:p>
            <a:pPr lvl="1"/>
            <a:r>
              <a:rPr lang="nl-NL" dirty="0"/>
              <a:t>indringing en bladvegetatie</a:t>
            </a:r>
          </a:p>
          <a:p>
            <a:r>
              <a:rPr lang="nl-NL" dirty="0"/>
              <a:t>Bladbedekking </a:t>
            </a:r>
          </a:p>
          <a:p>
            <a:pPr lvl="1"/>
            <a:r>
              <a:rPr lang="nl-NL" dirty="0"/>
              <a:t>Bladvegetatie, vorm van aanplant</a:t>
            </a:r>
          </a:p>
          <a:p>
            <a:pPr lvl="1"/>
            <a:r>
              <a:rPr lang="nl-NL" dirty="0"/>
              <a:t>Rijsnelheid </a:t>
            </a:r>
          </a:p>
          <a:p>
            <a:r>
              <a:rPr lang="nl-NL" dirty="0"/>
              <a:t>Plaats van spuitdoppen</a:t>
            </a:r>
          </a:p>
        </p:txBody>
      </p:sp>
    </p:spTree>
    <p:extLst>
      <p:ext uri="{BB962C8B-B14F-4D97-AF65-F5344CB8AC3E}">
        <p14:creationId xmlns:p14="http://schemas.microsoft.com/office/powerpoint/2010/main" val="248972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C1CACBC-EADE-4711-80E7-571BFF6C09D0}"/>
              </a:ext>
            </a:extLst>
          </p:cNvPr>
          <p:cNvSpPr>
            <a:spLocks noGrp="1"/>
          </p:cNvSpPr>
          <p:nvPr>
            <p:ph type="title"/>
          </p:nvPr>
        </p:nvSpPr>
        <p:spPr>
          <a:xfrm>
            <a:off x="381000" y="174625"/>
            <a:ext cx="11442700" cy="1325563"/>
          </a:xfrm>
        </p:spPr>
        <p:txBody>
          <a:bodyPr anchor="ctr">
            <a:normAutofit/>
          </a:bodyPr>
          <a:lstStyle/>
          <a:p>
            <a:r>
              <a:rPr lang="nl-NL" dirty="0"/>
              <a:t>Hoofdstuk 10 spuitapparatuur</a:t>
            </a:r>
          </a:p>
        </p:txBody>
      </p:sp>
      <p:sp>
        <p:nvSpPr>
          <p:cNvPr id="6" name="Tijdelijke aanduiding voor inhoud 5">
            <a:extLst>
              <a:ext uri="{FF2B5EF4-FFF2-40B4-BE49-F238E27FC236}">
                <a16:creationId xmlns:a16="http://schemas.microsoft.com/office/drawing/2014/main" id="{77DF526F-3206-4F4F-8614-DED1FCD85D1C}"/>
              </a:ext>
            </a:extLst>
          </p:cNvPr>
          <p:cNvSpPr>
            <a:spLocks noGrp="1"/>
          </p:cNvSpPr>
          <p:nvPr>
            <p:ph sz="half" idx="1"/>
          </p:nvPr>
        </p:nvSpPr>
        <p:spPr>
          <a:xfrm>
            <a:off x="381000" y="1825625"/>
            <a:ext cx="5638800" cy="4351338"/>
          </a:xfrm>
        </p:spPr>
        <p:txBody>
          <a:bodyPr>
            <a:normAutofit/>
          </a:bodyPr>
          <a:lstStyle/>
          <a:p>
            <a:r>
              <a:rPr lang="nl-NL" sz="2200" dirty="0"/>
              <a:t>Rugspuit</a:t>
            </a:r>
          </a:p>
          <a:p>
            <a:r>
              <a:rPr lang="nl-NL" sz="2200" dirty="0"/>
              <a:t>Veldspuit</a:t>
            </a:r>
          </a:p>
          <a:p>
            <a:r>
              <a:rPr lang="nl-NL" sz="2200" dirty="0"/>
              <a:t>Dwarsstroomspuit</a:t>
            </a:r>
          </a:p>
          <a:p>
            <a:r>
              <a:rPr lang="nl-NL" sz="2200" dirty="0"/>
              <a:t>Selectieve apparatuur</a:t>
            </a:r>
          </a:p>
          <a:p>
            <a:r>
              <a:rPr lang="nl-NL" sz="2200" dirty="0"/>
              <a:t>Spuitmast</a:t>
            </a:r>
          </a:p>
          <a:p>
            <a:r>
              <a:rPr lang="nl-NL" sz="2200" dirty="0"/>
              <a:t>Spuitrobot</a:t>
            </a:r>
          </a:p>
          <a:p>
            <a:r>
              <a:rPr lang="nl-NL" sz="2200" dirty="0"/>
              <a:t>Rijroute </a:t>
            </a:r>
          </a:p>
          <a:p>
            <a:r>
              <a:rPr lang="nl-NL" sz="2200" dirty="0"/>
              <a:t>Reiniging</a:t>
            </a:r>
          </a:p>
          <a:p>
            <a:r>
              <a:rPr lang="nl-NL" sz="2200" dirty="0"/>
              <a:t>Restanten</a:t>
            </a:r>
          </a:p>
          <a:p>
            <a:r>
              <a:rPr lang="nl-NL" sz="2200" dirty="0"/>
              <a:t>spuitpomp</a:t>
            </a:r>
          </a:p>
          <a:p>
            <a:pPr marL="0" indent="0">
              <a:buNone/>
            </a:pPr>
            <a:endParaRPr lang="nl-NL" sz="2200" dirty="0"/>
          </a:p>
        </p:txBody>
      </p:sp>
      <p:pic>
        <p:nvPicPr>
          <p:cNvPr id="2" name="Afbeelding 1">
            <a:extLst>
              <a:ext uri="{FF2B5EF4-FFF2-40B4-BE49-F238E27FC236}">
                <a16:creationId xmlns:a16="http://schemas.microsoft.com/office/drawing/2014/main" id="{C7EBD08D-497C-422B-87D8-B682AA5B6EC3}"/>
              </a:ext>
            </a:extLst>
          </p:cNvPr>
          <p:cNvPicPr>
            <a:picLocks noChangeAspect="1"/>
          </p:cNvPicPr>
          <p:nvPr/>
        </p:nvPicPr>
        <p:blipFill>
          <a:blip r:embed="rId2"/>
          <a:stretch>
            <a:fillRect/>
          </a:stretch>
        </p:blipFill>
        <p:spPr>
          <a:xfrm>
            <a:off x="6336581" y="1825625"/>
            <a:ext cx="5322737" cy="4351338"/>
          </a:xfrm>
          <a:prstGeom prst="rect">
            <a:avLst/>
          </a:prstGeom>
          <a:noFill/>
        </p:spPr>
      </p:pic>
    </p:spTree>
    <p:extLst>
      <p:ext uri="{BB962C8B-B14F-4D97-AF65-F5344CB8AC3E}">
        <p14:creationId xmlns:p14="http://schemas.microsoft.com/office/powerpoint/2010/main" val="203100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C7EB7E-D26B-4A6B-84BC-6FE947D9F159}"/>
              </a:ext>
            </a:extLst>
          </p:cNvPr>
          <p:cNvSpPr>
            <a:spLocks noGrp="1"/>
          </p:cNvSpPr>
          <p:nvPr>
            <p:ph type="title"/>
          </p:nvPr>
        </p:nvSpPr>
        <p:spPr/>
        <p:txBody>
          <a:bodyPr/>
          <a:lstStyle/>
          <a:p>
            <a:r>
              <a:rPr lang="nl-NL" dirty="0"/>
              <a:t>Vragen</a:t>
            </a:r>
          </a:p>
        </p:txBody>
      </p:sp>
      <p:sp>
        <p:nvSpPr>
          <p:cNvPr id="3" name="Tijdelijke aanduiding voor inhoud 2">
            <a:extLst>
              <a:ext uri="{FF2B5EF4-FFF2-40B4-BE49-F238E27FC236}">
                <a16:creationId xmlns:a16="http://schemas.microsoft.com/office/drawing/2014/main" id="{15893E72-711D-4FAC-BAFD-4780B713E8CB}"/>
              </a:ext>
            </a:extLst>
          </p:cNvPr>
          <p:cNvSpPr>
            <a:spLocks noGrp="1"/>
          </p:cNvSpPr>
          <p:nvPr>
            <p:ph idx="1"/>
          </p:nvPr>
        </p:nvSpPr>
        <p:spPr/>
        <p:txBody>
          <a:bodyPr/>
          <a:lstStyle/>
          <a:p>
            <a:pPr marL="0" indent="0">
              <a:buNone/>
            </a:pPr>
            <a:r>
              <a:rPr lang="nl-NL" dirty="0"/>
              <a:t>13. Wat is het verschil tussen een veldspuit en een dwarsstroomspuit?</a:t>
            </a:r>
          </a:p>
          <a:p>
            <a:pPr marL="0" indent="0">
              <a:buNone/>
            </a:pPr>
            <a:r>
              <a:rPr lang="nl-NL" dirty="0">
                <a:solidFill>
                  <a:srgbClr val="FF0000"/>
                </a:solidFill>
              </a:rPr>
              <a:t>Een veldspuit spuit neerwaarts en gebruikt water als draagstof, een dwarsstroomspuit spuit opzij en gebruikt lucht als draagstof.</a:t>
            </a:r>
          </a:p>
          <a:p>
            <a:pPr marL="0" indent="0">
              <a:buNone/>
            </a:pPr>
            <a:r>
              <a:rPr lang="nl-NL" dirty="0"/>
              <a:t>14. Op welke drie manieren kun je de bedekking beïnvloeden?</a:t>
            </a:r>
          </a:p>
          <a:p>
            <a:pPr marL="0" indent="0">
              <a:buNone/>
            </a:pPr>
            <a:r>
              <a:rPr lang="nl-NL" dirty="0">
                <a:solidFill>
                  <a:srgbClr val="FF0000"/>
                </a:solidFill>
              </a:rPr>
              <a:t>Door rijsnelheid, luchtsnelheid en watervolume.</a:t>
            </a:r>
          </a:p>
        </p:txBody>
      </p:sp>
    </p:spTree>
    <p:extLst>
      <p:ext uri="{BB962C8B-B14F-4D97-AF65-F5344CB8AC3E}">
        <p14:creationId xmlns:p14="http://schemas.microsoft.com/office/powerpoint/2010/main" val="340036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6A62C5-E9A1-4B12-B40A-0974D7515FF7}"/>
              </a:ext>
            </a:extLst>
          </p:cNvPr>
          <p:cNvSpPr>
            <a:spLocks noGrp="1"/>
          </p:cNvSpPr>
          <p:nvPr>
            <p:ph type="title"/>
          </p:nvPr>
        </p:nvSpPr>
        <p:spPr>
          <a:xfrm>
            <a:off x="381000" y="174625"/>
            <a:ext cx="11442700" cy="1325563"/>
          </a:xfrm>
        </p:spPr>
        <p:txBody>
          <a:bodyPr anchor="ctr">
            <a:normAutofit/>
          </a:bodyPr>
          <a:lstStyle/>
          <a:p>
            <a:r>
              <a:rPr lang="nl-NL" dirty="0"/>
              <a:t>Selectieve spuitapparatuur</a:t>
            </a:r>
          </a:p>
        </p:txBody>
      </p:sp>
      <p:sp>
        <p:nvSpPr>
          <p:cNvPr id="3" name="Tijdelijke aanduiding voor inhoud 2">
            <a:extLst>
              <a:ext uri="{FF2B5EF4-FFF2-40B4-BE49-F238E27FC236}">
                <a16:creationId xmlns:a16="http://schemas.microsoft.com/office/drawing/2014/main" id="{9B5193CB-41C1-4758-8074-A913386C4902}"/>
              </a:ext>
            </a:extLst>
          </p:cNvPr>
          <p:cNvSpPr>
            <a:spLocks noGrp="1"/>
          </p:cNvSpPr>
          <p:nvPr>
            <p:ph sz="half" idx="1"/>
          </p:nvPr>
        </p:nvSpPr>
        <p:spPr>
          <a:xfrm>
            <a:off x="381000" y="1825625"/>
            <a:ext cx="5638800" cy="4351338"/>
          </a:xfrm>
        </p:spPr>
        <p:txBody>
          <a:bodyPr>
            <a:normAutofit fontScale="92500" lnSpcReduction="10000"/>
          </a:bodyPr>
          <a:lstStyle/>
          <a:p>
            <a:pPr marL="0" indent="0">
              <a:buNone/>
            </a:pPr>
            <a:r>
              <a:rPr lang="nl-NL" dirty="0"/>
              <a:t>Doel:</a:t>
            </a:r>
          </a:p>
          <a:p>
            <a:pPr>
              <a:buFont typeface="Wingdings" panose="05000000000000000000" pitchFamily="2" charset="2"/>
              <a:buChar char="Ø"/>
            </a:pPr>
            <a:r>
              <a:rPr lang="nl-NL" dirty="0"/>
              <a:t>Alleen middel op de plaats waar nodig</a:t>
            </a:r>
          </a:p>
          <a:p>
            <a:pPr>
              <a:buFont typeface="Wingdings" panose="05000000000000000000" pitchFamily="2" charset="2"/>
              <a:buChar char="Ø"/>
            </a:pPr>
            <a:r>
              <a:rPr lang="nl-NL" dirty="0"/>
              <a:t>Minder middel gebruik</a:t>
            </a:r>
          </a:p>
          <a:p>
            <a:r>
              <a:rPr lang="nl-NL" dirty="0"/>
              <a:t>Afgiftetechniek</a:t>
            </a:r>
          </a:p>
          <a:p>
            <a:pPr lvl="1"/>
            <a:r>
              <a:rPr lang="nl-NL" sz="2800" dirty="0">
                <a:solidFill>
                  <a:schemeClr val="accent2">
                    <a:lumMod val="50000"/>
                  </a:schemeClr>
                </a:solidFill>
              </a:rPr>
              <a:t>Schijfvernevelaar</a:t>
            </a:r>
          </a:p>
          <a:p>
            <a:pPr lvl="1"/>
            <a:r>
              <a:rPr lang="nl-NL" sz="2800" dirty="0">
                <a:solidFill>
                  <a:schemeClr val="accent2">
                    <a:lumMod val="50000"/>
                  </a:schemeClr>
                </a:solidFill>
              </a:rPr>
              <a:t>Aanstrijken met dweil/draad/spons</a:t>
            </a:r>
          </a:p>
          <a:p>
            <a:r>
              <a:rPr lang="nl-NL" dirty="0"/>
              <a:t>Gebruik van sensoren</a:t>
            </a:r>
          </a:p>
          <a:p>
            <a:pPr lvl="1"/>
            <a:r>
              <a:rPr lang="nl-NL" sz="2800" dirty="0">
                <a:solidFill>
                  <a:schemeClr val="accent2">
                    <a:lumMod val="50000"/>
                  </a:schemeClr>
                </a:solidFill>
              </a:rPr>
              <a:t>Reflectie waarmee bladgroen gemeten wordt</a:t>
            </a:r>
            <a:endParaRPr lang="nl-NL" dirty="0">
              <a:solidFill>
                <a:schemeClr val="accent2">
                  <a:lumMod val="50000"/>
                </a:schemeClr>
              </a:solidFill>
            </a:endParaRPr>
          </a:p>
          <a:p>
            <a:pPr lvl="2"/>
            <a:r>
              <a:rPr lang="nl-NL" sz="2400" dirty="0">
                <a:solidFill>
                  <a:schemeClr val="accent2">
                    <a:lumMod val="50000"/>
                  </a:schemeClr>
                </a:solidFill>
              </a:rPr>
              <a:t>NDVI</a:t>
            </a:r>
          </a:p>
          <a:p>
            <a:pPr lvl="2"/>
            <a:r>
              <a:rPr lang="nl-NL" sz="2400" dirty="0">
                <a:solidFill>
                  <a:schemeClr val="accent2">
                    <a:lumMod val="50000"/>
                  </a:schemeClr>
                </a:solidFill>
              </a:rPr>
              <a:t>Chlorofyl</a:t>
            </a:r>
          </a:p>
        </p:txBody>
      </p:sp>
      <p:pic>
        <p:nvPicPr>
          <p:cNvPr id="4" name="Afbeelding 3">
            <a:extLst>
              <a:ext uri="{FF2B5EF4-FFF2-40B4-BE49-F238E27FC236}">
                <a16:creationId xmlns:a16="http://schemas.microsoft.com/office/drawing/2014/main" id="{16586457-1E78-4DE7-AC32-148AF5823475}"/>
              </a:ext>
            </a:extLst>
          </p:cNvPr>
          <p:cNvPicPr>
            <a:picLocks noChangeAspect="1"/>
          </p:cNvPicPr>
          <p:nvPr/>
        </p:nvPicPr>
        <p:blipFill>
          <a:blip r:embed="rId2"/>
          <a:stretch>
            <a:fillRect/>
          </a:stretch>
        </p:blipFill>
        <p:spPr>
          <a:xfrm>
            <a:off x="6172200" y="2136299"/>
            <a:ext cx="5651500" cy="3729990"/>
          </a:xfrm>
          <a:prstGeom prst="rect">
            <a:avLst/>
          </a:prstGeom>
          <a:noFill/>
        </p:spPr>
      </p:pic>
    </p:spTree>
    <p:extLst>
      <p:ext uri="{BB962C8B-B14F-4D97-AF65-F5344CB8AC3E}">
        <p14:creationId xmlns:p14="http://schemas.microsoft.com/office/powerpoint/2010/main" val="2522915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91AC64E-6756-43CC-B405-F1A789147A3F}"/>
              </a:ext>
            </a:extLst>
          </p:cNvPr>
          <p:cNvSpPr>
            <a:spLocks noGrp="1"/>
          </p:cNvSpPr>
          <p:nvPr>
            <p:ph type="title"/>
          </p:nvPr>
        </p:nvSpPr>
        <p:spPr/>
        <p:txBody>
          <a:bodyPr/>
          <a:lstStyle/>
          <a:p>
            <a:r>
              <a:rPr lang="nl-NL" dirty="0"/>
              <a:t>Vragen</a:t>
            </a:r>
          </a:p>
        </p:txBody>
      </p:sp>
      <p:sp>
        <p:nvSpPr>
          <p:cNvPr id="6" name="Tijdelijke aanduiding voor inhoud 5">
            <a:extLst>
              <a:ext uri="{FF2B5EF4-FFF2-40B4-BE49-F238E27FC236}">
                <a16:creationId xmlns:a16="http://schemas.microsoft.com/office/drawing/2014/main" id="{444D868E-25E2-4721-944E-C84B9985631B}"/>
              </a:ext>
            </a:extLst>
          </p:cNvPr>
          <p:cNvSpPr>
            <a:spLocks noGrp="1"/>
          </p:cNvSpPr>
          <p:nvPr>
            <p:ph idx="1"/>
          </p:nvPr>
        </p:nvSpPr>
        <p:spPr/>
        <p:txBody>
          <a:bodyPr/>
          <a:lstStyle/>
          <a:p>
            <a:pPr marL="0" indent="0">
              <a:buNone/>
            </a:pPr>
            <a:r>
              <a:rPr lang="nl-NL" dirty="0"/>
              <a:t>15. Met welke drie principes werken de selectieve onkruidbestrijdingstechnieken?</a:t>
            </a:r>
          </a:p>
          <a:p>
            <a:pPr marL="0" indent="0">
              <a:buNone/>
            </a:pPr>
            <a:r>
              <a:rPr lang="nl-NL" dirty="0">
                <a:solidFill>
                  <a:srgbClr val="FF0000"/>
                </a:solidFill>
              </a:rPr>
              <a:t>Met </a:t>
            </a:r>
            <a:r>
              <a:rPr lang="nl-NL" dirty="0" err="1">
                <a:solidFill>
                  <a:srgbClr val="FF0000"/>
                </a:solidFill>
              </a:rPr>
              <a:t>schijfvernevelen</a:t>
            </a:r>
            <a:r>
              <a:rPr lang="nl-NL" dirty="0">
                <a:solidFill>
                  <a:srgbClr val="FF0000"/>
                </a:solidFill>
              </a:rPr>
              <a:t>, dweilen en </a:t>
            </a:r>
            <a:r>
              <a:rPr lang="nl-NL" dirty="0" err="1">
                <a:solidFill>
                  <a:srgbClr val="FF0000"/>
                </a:solidFill>
              </a:rPr>
              <a:t>sensorgestuurd</a:t>
            </a:r>
            <a:r>
              <a:rPr lang="nl-NL" dirty="0">
                <a:solidFill>
                  <a:srgbClr val="FF0000"/>
                </a:solidFill>
              </a:rPr>
              <a:t> spuiten met drukvernevelaar</a:t>
            </a:r>
          </a:p>
        </p:txBody>
      </p:sp>
    </p:spTree>
    <p:extLst>
      <p:ext uri="{BB962C8B-B14F-4D97-AF65-F5344CB8AC3E}">
        <p14:creationId xmlns:p14="http://schemas.microsoft.com/office/powerpoint/2010/main" val="83711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7B0B2E-83BA-4CE1-9C44-5AE4F5D5304E}"/>
              </a:ext>
            </a:extLst>
          </p:cNvPr>
          <p:cNvSpPr>
            <a:spLocks noGrp="1"/>
          </p:cNvSpPr>
          <p:nvPr>
            <p:ph type="title"/>
          </p:nvPr>
        </p:nvSpPr>
        <p:spPr/>
        <p:txBody>
          <a:bodyPr/>
          <a:lstStyle/>
          <a:p>
            <a:r>
              <a:rPr lang="nl-NL" dirty="0"/>
              <a:t>Spuitmast </a:t>
            </a:r>
          </a:p>
        </p:txBody>
      </p:sp>
      <p:pic>
        <p:nvPicPr>
          <p:cNvPr id="6" name="Tijdelijke aanduiding voor inhoud 5">
            <a:extLst>
              <a:ext uri="{FF2B5EF4-FFF2-40B4-BE49-F238E27FC236}">
                <a16:creationId xmlns:a16="http://schemas.microsoft.com/office/drawing/2014/main" id="{DC49C41E-32A4-44EA-9E24-9664BEAF878B}"/>
              </a:ext>
            </a:extLst>
          </p:cNvPr>
          <p:cNvPicPr>
            <a:picLocks noGrp="1" noChangeAspect="1"/>
          </p:cNvPicPr>
          <p:nvPr>
            <p:ph idx="1"/>
          </p:nvPr>
        </p:nvPicPr>
        <p:blipFill>
          <a:blip r:embed="rId2"/>
          <a:stretch>
            <a:fillRect/>
          </a:stretch>
        </p:blipFill>
        <p:spPr>
          <a:xfrm>
            <a:off x="1715797" y="1703673"/>
            <a:ext cx="8760405" cy="4052234"/>
          </a:xfrm>
          <a:prstGeom prst="rect">
            <a:avLst/>
          </a:prstGeom>
        </p:spPr>
      </p:pic>
      <p:sp>
        <p:nvSpPr>
          <p:cNvPr id="4" name="Actieknop: Video 3">
            <a:hlinkClick r:id="rId3" highlightClick="1"/>
            <a:extLst>
              <a:ext uri="{FF2B5EF4-FFF2-40B4-BE49-F238E27FC236}">
                <a16:creationId xmlns:a16="http://schemas.microsoft.com/office/drawing/2014/main" id="{859C5C95-939B-48C5-B72E-20BA135B4924}"/>
              </a:ext>
            </a:extLst>
          </p:cNvPr>
          <p:cNvSpPr/>
          <p:nvPr/>
        </p:nvSpPr>
        <p:spPr>
          <a:xfrm>
            <a:off x="5102414" y="159829"/>
            <a:ext cx="157889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voorbereiden</a:t>
            </a:r>
          </a:p>
        </p:txBody>
      </p:sp>
      <p:sp>
        <p:nvSpPr>
          <p:cNvPr id="5" name="Actieknop: Video 4">
            <a:hlinkClick r:id="rId4" highlightClick="1"/>
            <a:extLst>
              <a:ext uri="{FF2B5EF4-FFF2-40B4-BE49-F238E27FC236}">
                <a16:creationId xmlns:a16="http://schemas.microsoft.com/office/drawing/2014/main" id="{99C7E60D-0CC1-43C7-871D-347911A30E76}"/>
              </a:ext>
            </a:extLst>
          </p:cNvPr>
          <p:cNvSpPr/>
          <p:nvPr/>
        </p:nvSpPr>
        <p:spPr>
          <a:xfrm>
            <a:off x="7555252" y="174625"/>
            <a:ext cx="157889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uitvoeren</a:t>
            </a:r>
          </a:p>
        </p:txBody>
      </p:sp>
    </p:spTree>
    <p:extLst>
      <p:ext uri="{BB962C8B-B14F-4D97-AF65-F5344CB8AC3E}">
        <p14:creationId xmlns:p14="http://schemas.microsoft.com/office/powerpoint/2010/main" val="3664476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962C9A-1D31-40B6-8EDB-A35C51494FF0}"/>
              </a:ext>
            </a:extLst>
          </p:cNvPr>
          <p:cNvSpPr>
            <a:spLocks noGrp="1"/>
          </p:cNvSpPr>
          <p:nvPr>
            <p:ph type="title"/>
          </p:nvPr>
        </p:nvSpPr>
        <p:spPr>
          <a:xfrm>
            <a:off x="381000" y="174625"/>
            <a:ext cx="11442700" cy="1325563"/>
          </a:xfrm>
        </p:spPr>
        <p:txBody>
          <a:bodyPr anchor="ctr">
            <a:normAutofit/>
          </a:bodyPr>
          <a:lstStyle/>
          <a:p>
            <a:r>
              <a:rPr lang="nl-NL" dirty="0"/>
              <a:t>Onderdelen </a:t>
            </a:r>
          </a:p>
        </p:txBody>
      </p:sp>
      <p:sp>
        <p:nvSpPr>
          <p:cNvPr id="3" name="Tijdelijke aanduiding voor inhoud 2">
            <a:extLst>
              <a:ext uri="{FF2B5EF4-FFF2-40B4-BE49-F238E27FC236}">
                <a16:creationId xmlns:a16="http://schemas.microsoft.com/office/drawing/2014/main" id="{A7CDE134-88FB-466F-9254-4A3395819984}"/>
              </a:ext>
            </a:extLst>
          </p:cNvPr>
          <p:cNvSpPr>
            <a:spLocks noGrp="1"/>
          </p:cNvSpPr>
          <p:nvPr>
            <p:ph sz="half" idx="1"/>
          </p:nvPr>
        </p:nvSpPr>
        <p:spPr>
          <a:xfrm>
            <a:off x="381000" y="1825625"/>
            <a:ext cx="5638800" cy="4351338"/>
          </a:xfrm>
        </p:spPr>
        <p:txBody>
          <a:bodyPr>
            <a:normAutofit lnSpcReduction="10000"/>
          </a:bodyPr>
          <a:lstStyle/>
          <a:p>
            <a:r>
              <a:rPr lang="nl-NL" dirty="0"/>
              <a:t>Motorvatspuit </a:t>
            </a:r>
          </a:p>
          <a:p>
            <a:pPr lvl="1"/>
            <a:r>
              <a:rPr lang="nl-NL" sz="2800" dirty="0">
                <a:solidFill>
                  <a:schemeClr val="accent2">
                    <a:lumMod val="50000"/>
                  </a:schemeClr>
                </a:solidFill>
              </a:rPr>
              <a:t>Tank</a:t>
            </a:r>
          </a:p>
          <a:p>
            <a:pPr lvl="1"/>
            <a:r>
              <a:rPr lang="nl-NL" sz="2800" dirty="0">
                <a:solidFill>
                  <a:schemeClr val="accent2">
                    <a:lumMod val="50000"/>
                  </a:schemeClr>
                </a:solidFill>
              </a:rPr>
              <a:t>Pomp</a:t>
            </a:r>
          </a:p>
          <a:p>
            <a:pPr lvl="1"/>
            <a:r>
              <a:rPr lang="nl-NL" sz="2800" dirty="0">
                <a:solidFill>
                  <a:schemeClr val="accent2">
                    <a:lumMod val="50000"/>
                  </a:schemeClr>
                </a:solidFill>
              </a:rPr>
              <a:t>Accumulator</a:t>
            </a:r>
          </a:p>
          <a:p>
            <a:pPr lvl="1"/>
            <a:r>
              <a:rPr lang="nl-NL" sz="2800" dirty="0">
                <a:solidFill>
                  <a:schemeClr val="accent2">
                    <a:lumMod val="50000"/>
                  </a:schemeClr>
                </a:solidFill>
              </a:rPr>
              <a:t>Filters </a:t>
            </a:r>
          </a:p>
          <a:p>
            <a:pPr lvl="1"/>
            <a:r>
              <a:rPr lang="nl-NL" sz="2800" dirty="0">
                <a:solidFill>
                  <a:schemeClr val="accent2">
                    <a:lumMod val="50000"/>
                  </a:schemeClr>
                </a:solidFill>
              </a:rPr>
              <a:t>Drukregelaar </a:t>
            </a:r>
          </a:p>
          <a:p>
            <a:pPr lvl="1"/>
            <a:r>
              <a:rPr lang="nl-NL" sz="2800" dirty="0">
                <a:solidFill>
                  <a:schemeClr val="accent2">
                    <a:lumMod val="50000"/>
                  </a:schemeClr>
                </a:solidFill>
              </a:rPr>
              <a:t>Manometer </a:t>
            </a:r>
          </a:p>
          <a:p>
            <a:pPr lvl="1"/>
            <a:r>
              <a:rPr lang="nl-NL" sz="2800" dirty="0">
                <a:solidFill>
                  <a:schemeClr val="accent2">
                    <a:lumMod val="50000"/>
                  </a:schemeClr>
                </a:solidFill>
              </a:rPr>
              <a:t>Afsluiters / kranen</a:t>
            </a:r>
          </a:p>
          <a:p>
            <a:r>
              <a:rPr lang="nl-NL" sz="3200" dirty="0"/>
              <a:t>Spuitleiding / spuitwagen</a:t>
            </a:r>
          </a:p>
          <a:p>
            <a:r>
              <a:rPr lang="nl-NL" sz="3200" dirty="0">
                <a:solidFill>
                  <a:schemeClr val="accent2">
                    <a:lumMod val="50000"/>
                  </a:schemeClr>
                </a:solidFill>
              </a:rPr>
              <a:t> </a:t>
            </a:r>
          </a:p>
          <a:p>
            <a:endParaRPr lang="nl-NL" dirty="0"/>
          </a:p>
        </p:txBody>
      </p:sp>
      <p:pic>
        <p:nvPicPr>
          <p:cNvPr id="4" name="Afbeelding 3">
            <a:extLst>
              <a:ext uri="{FF2B5EF4-FFF2-40B4-BE49-F238E27FC236}">
                <a16:creationId xmlns:a16="http://schemas.microsoft.com/office/drawing/2014/main" id="{78CA7866-9544-4A89-AC53-207980169C70}"/>
              </a:ext>
            </a:extLst>
          </p:cNvPr>
          <p:cNvPicPr>
            <a:picLocks noChangeAspect="1"/>
          </p:cNvPicPr>
          <p:nvPr/>
        </p:nvPicPr>
        <p:blipFill rotWithShape="1">
          <a:blip r:embed="rId2"/>
          <a:srcRect r="3565"/>
          <a:stretch/>
        </p:blipFill>
        <p:spPr>
          <a:xfrm>
            <a:off x="6172200" y="1825625"/>
            <a:ext cx="5651500" cy="4351338"/>
          </a:xfrm>
          <a:prstGeom prst="rect">
            <a:avLst/>
          </a:prstGeom>
          <a:noFill/>
        </p:spPr>
      </p:pic>
    </p:spTree>
    <p:extLst>
      <p:ext uri="{BB962C8B-B14F-4D97-AF65-F5344CB8AC3E}">
        <p14:creationId xmlns:p14="http://schemas.microsoft.com/office/powerpoint/2010/main" val="1051913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463984-DC2E-49E7-B140-0046628A8DA7}"/>
              </a:ext>
            </a:extLst>
          </p:cNvPr>
          <p:cNvSpPr>
            <a:spLocks noGrp="1"/>
          </p:cNvSpPr>
          <p:nvPr>
            <p:ph type="title"/>
          </p:nvPr>
        </p:nvSpPr>
        <p:spPr/>
        <p:txBody>
          <a:bodyPr/>
          <a:lstStyle/>
          <a:p>
            <a:r>
              <a:rPr lang="nl-NL" dirty="0"/>
              <a:t>Spuitrobot </a:t>
            </a:r>
          </a:p>
        </p:txBody>
      </p:sp>
      <p:sp>
        <p:nvSpPr>
          <p:cNvPr id="3" name="Tijdelijke aanduiding voor inhoud 2">
            <a:extLst>
              <a:ext uri="{FF2B5EF4-FFF2-40B4-BE49-F238E27FC236}">
                <a16:creationId xmlns:a16="http://schemas.microsoft.com/office/drawing/2014/main" id="{FA6F0357-AB84-46FD-9584-9578DC4C5D31}"/>
              </a:ext>
            </a:extLst>
          </p:cNvPr>
          <p:cNvSpPr>
            <a:spLocks noGrp="1"/>
          </p:cNvSpPr>
          <p:nvPr>
            <p:ph sz="half" idx="1"/>
          </p:nvPr>
        </p:nvSpPr>
        <p:spPr/>
        <p:txBody>
          <a:bodyPr/>
          <a:lstStyle/>
          <a:p>
            <a:r>
              <a:rPr lang="nl-NL" dirty="0"/>
              <a:t>Spuitwagen</a:t>
            </a:r>
          </a:p>
          <a:p>
            <a:r>
              <a:rPr lang="nl-NL" dirty="0"/>
              <a:t>Transportwagen </a:t>
            </a:r>
          </a:p>
          <a:p>
            <a:r>
              <a:rPr lang="nl-NL" dirty="0"/>
              <a:t>Aanvoerslang </a:t>
            </a:r>
          </a:p>
          <a:p>
            <a:r>
              <a:rPr lang="nl-NL" dirty="0"/>
              <a:t>Hogedrukpomp </a:t>
            </a:r>
          </a:p>
          <a:p>
            <a:r>
              <a:rPr lang="nl-NL" dirty="0"/>
              <a:t>Spuitboom of spuitmast</a:t>
            </a:r>
          </a:p>
          <a:p>
            <a:r>
              <a:rPr lang="nl-NL" dirty="0"/>
              <a:t>Injectiesysteem om restvloeistof te beperken </a:t>
            </a:r>
          </a:p>
        </p:txBody>
      </p:sp>
      <p:pic>
        <p:nvPicPr>
          <p:cNvPr id="6" name="Tijdelijke aanduiding voor inhoud 5">
            <a:extLst>
              <a:ext uri="{FF2B5EF4-FFF2-40B4-BE49-F238E27FC236}">
                <a16:creationId xmlns:a16="http://schemas.microsoft.com/office/drawing/2014/main" id="{1DDC8DAD-CB13-4431-8917-1AF847293FE1}"/>
              </a:ext>
            </a:extLst>
          </p:cNvPr>
          <p:cNvPicPr>
            <a:picLocks noGrp="1" noChangeAspect="1"/>
          </p:cNvPicPr>
          <p:nvPr>
            <p:ph sz="half" idx="2"/>
          </p:nvPr>
        </p:nvPicPr>
        <p:blipFill>
          <a:blip r:embed="rId2"/>
          <a:stretch>
            <a:fillRect/>
          </a:stretch>
        </p:blipFill>
        <p:spPr>
          <a:xfrm>
            <a:off x="6172200" y="1890265"/>
            <a:ext cx="5651500" cy="4222058"/>
          </a:xfrm>
          <a:prstGeom prst="rect">
            <a:avLst/>
          </a:prstGeom>
        </p:spPr>
      </p:pic>
      <p:sp>
        <p:nvSpPr>
          <p:cNvPr id="5" name="Actieknop: Video 4">
            <a:hlinkClick r:id="rId3" highlightClick="1"/>
            <a:extLst>
              <a:ext uri="{FF2B5EF4-FFF2-40B4-BE49-F238E27FC236}">
                <a16:creationId xmlns:a16="http://schemas.microsoft.com/office/drawing/2014/main" id="{E3E16E56-CFEE-4A30-B875-69B25F5A9936}"/>
              </a:ext>
            </a:extLst>
          </p:cNvPr>
          <p:cNvSpPr/>
          <p:nvPr/>
        </p:nvSpPr>
        <p:spPr>
          <a:xfrm>
            <a:off x="5102414" y="159829"/>
            <a:ext cx="157889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Voorbereiden en uitvoeren</a:t>
            </a:r>
          </a:p>
        </p:txBody>
      </p:sp>
    </p:spTree>
    <p:extLst>
      <p:ext uri="{BB962C8B-B14F-4D97-AF65-F5344CB8AC3E}">
        <p14:creationId xmlns:p14="http://schemas.microsoft.com/office/powerpoint/2010/main" val="2616698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4967D-289F-4603-91B3-3F1FD35C91DF}"/>
              </a:ext>
            </a:extLst>
          </p:cNvPr>
          <p:cNvSpPr>
            <a:spLocks noGrp="1"/>
          </p:cNvSpPr>
          <p:nvPr>
            <p:ph type="title"/>
          </p:nvPr>
        </p:nvSpPr>
        <p:spPr/>
        <p:txBody>
          <a:bodyPr/>
          <a:lstStyle/>
          <a:p>
            <a:r>
              <a:rPr lang="nl-NL" dirty="0"/>
              <a:t>Overige apparatuur in de kas</a:t>
            </a:r>
          </a:p>
        </p:txBody>
      </p:sp>
      <p:sp>
        <p:nvSpPr>
          <p:cNvPr id="3" name="Tijdelijke aanduiding voor inhoud 2">
            <a:extLst>
              <a:ext uri="{FF2B5EF4-FFF2-40B4-BE49-F238E27FC236}">
                <a16:creationId xmlns:a16="http://schemas.microsoft.com/office/drawing/2014/main" id="{0D87CF84-9ED8-430A-80E1-C427D6D091E2}"/>
              </a:ext>
            </a:extLst>
          </p:cNvPr>
          <p:cNvSpPr>
            <a:spLocks noGrp="1"/>
          </p:cNvSpPr>
          <p:nvPr>
            <p:ph sz="half" idx="1"/>
          </p:nvPr>
        </p:nvSpPr>
        <p:spPr/>
        <p:txBody>
          <a:bodyPr/>
          <a:lstStyle/>
          <a:p>
            <a:r>
              <a:rPr lang="nl-NL" dirty="0" err="1"/>
              <a:t>Motorrugvernevelaar</a:t>
            </a:r>
            <a:r>
              <a:rPr lang="nl-NL" dirty="0"/>
              <a:t> </a:t>
            </a:r>
          </a:p>
          <a:p>
            <a:r>
              <a:rPr lang="nl-NL" dirty="0"/>
              <a:t>Zwavelverdamper</a:t>
            </a:r>
          </a:p>
          <a:p>
            <a:endParaRPr lang="nl-NL" dirty="0"/>
          </a:p>
        </p:txBody>
      </p:sp>
      <p:pic>
        <p:nvPicPr>
          <p:cNvPr id="5" name="Tijdelijke aanduiding voor inhoud 4">
            <a:extLst>
              <a:ext uri="{FF2B5EF4-FFF2-40B4-BE49-F238E27FC236}">
                <a16:creationId xmlns:a16="http://schemas.microsoft.com/office/drawing/2014/main" id="{E289F9F3-7AFC-4BDA-A73F-E321EAAC94B1}"/>
              </a:ext>
            </a:extLst>
          </p:cNvPr>
          <p:cNvPicPr>
            <a:picLocks noGrp="1" noChangeAspect="1"/>
          </p:cNvPicPr>
          <p:nvPr>
            <p:ph sz="half" idx="2"/>
          </p:nvPr>
        </p:nvPicPr>
        <p:blipFill>
          <a:blip r:embed="rId2"/>
          <a:stretch>
            <a:fillRect/>
          </a:stretch>
        </p:blipFill>
        <p:spPr>
          <a:xfrm>
            <a:off x="7535658" y="1838817"/>
            <a:ext cx="2924583" cy="4324954"/>
          </a:xfrm>
          <a:prstGeom prst="rect">
            <a:avLst/>
          </a:prstGeom>
        </p:spPr>
      </p:pic>
    </p:spTree>
    <p:extLst>
      <p:ext uri="{BB962C8B-B14F-4D97-AF65-F5344CB8AC3E}">
        <p14:creationId xmlns:p14="http://schemas.microsoft.com/office/powerpoint/2010/main" val="3009931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440400-AEFA-466C-96F6-F88E957D87B4}"/>
              </a:ext>
            </a:extLst>
          </p:cNvPr>
          <p:cNvSpPr>
            <a:spLocks noGrp="1"/>
          </p:cNvSpPr>
          <p:nvPr>
            <p:ph type="title"/>
          </p:nvPr>
        </p:nvSpPr>
        <p:spPr/>
        <p:txBody>
          <a:bodyPr/>
          <a:lstStyle/>
          <a:p>
            <a:r>
              <a:rPr lang="nl-NL" dirty="0"/>
              <a:t>Rijroute of werkroute</a:t>
            </a:r>
          </a:p>
        </p:txBody>
      </p:sp>
      <p:pic>
        <p:nvPicPr>
          <p:cNvPr id="5" name="Tijdelijke aanduiding voor inhoud 4">
            <a:extLst>
              <a:ext uri="{FF2B5EF4-FFF2-40B4-BE49-F238E27FC236}">
                <a16:creationId xmlns:a16="http://schemas.microsoft.com/office/drawing/2014/main" id="{C8C71379-FBDC-4821-B3FF-C32DA6AC7CD2}"/>
              </a:ext>
            </a:extLst>
          </p:cNvPr>
          <p:cNvPicPr>
            <a:picLocks noGrp="1" noChangeAspect="1"/>
          </p:cNvPicPr>
          <p:nvPr>
            <p:ph sz="half" idx="1"/>
          </p:nvPr>
        </p:nvPicPr>
        <p:blipFill>
          <a:blip r:embed="rId2"/>
          <a:stretch>
            <a:fillRect/>
          </a:stretch>
        </p:blipFill>
        <p:spPr>
          <a:xfrm>
            <a:off x="381000" y="1897334"/>
            <a:ext cx="5638800" cy="4207919"/>
          </a:xfrm>
          <a:prstGeom prst="rect">
            <a:avLst/>
          </a:prstGeom>
        </p:spPr>
      </p:pic>
      <p:sp>
        <p:nvSpPr>
          <p:cNvPr id="4" name="Tijdelijke aanduiding voor inhoud 3">
            <a:extLst>
              <a:ext uri="{FF2B5EF4-FFF2-40B4-BE49-F238E27FC236}">
                <a16:creationId xmlns:a16="http://schemas.microsoft.com/office/drawing/2014/main" id="{B609827D-B7F8-480D-84E3-8E0A12822D41}"/>
              </a:ext>
            </a:extLst>
          </p:cNvPr>
          <p:cNvSpPr>
            <a:spLocks noGrp="1"/>
          </p:cNvSpPr>
          <p:nvPr>
            <p:ph sz="half" idx="2"/>
          </p:nvPr>
        </p:nvSpPr>
        <p:spPr/>
        <p:txBody>
          <a:bodyPr/>
          <a:lstStyle/>
          <a:p>
            <a:r>
              <a:rPr lang="nl-NL" dirty="0"/>
              <a:t>Rekening houden met werkbreedte</a:t>
            </a:r>
          </a:p>
          <a:p>
            <a:r>
              <a:rPr lang="nl-NL" dirty="0"/>
              <a:t>Teeltvrije </a:t>
            </a:r>
            <a:r>
              <a:rPr lang="nl-NL" dirty="0" err="1"/>
              <a:t>perceelsrand</a:t>
            </a:r>
            <a:endParaRPr lang="nl-NL" dirty="0"/>
          </a:p>
          <a:p>
            <a:r>
              <a:rPr lang="nl-NL" dirty="0"/>
              <a:t>Overlap en gerende percelen</a:t>
            </a:r>
          </a:p>
          <a:p>
            <a:r>
              <a:rPr lang="nl-NL" dirty="0"/>
              <a:t>Emissiegevoelige plaatsen</a:t>
            </a:r>
          </a:p>
          <a:p>
            <a:r>
              <a:rPr lang="nl-NL" dirty="0"/>
              <a:t>Obstakels </a:t>
            </a:r>
          </a:p>
        </p:txBody>
      </p:sp>
    </p:spTree>
    <p:extLst>
      <p:ext uri="{BB962C8B-B14F-4D97-AF65-F5344CB8AC3E}">
        <p14:creationId xmlns:p14="http://schemas.microsoft.com/office/powerpoint/2010/main" val="3344490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B115BD-44A1-449A-9D36-AF7AA9BE36F6}"/>
              </a:ext>
            </a:extLst>
          </p:cNvPr>
          <p:cNvSpPr>
            <a:spLocks noGrp="1"/>
          </p:cNvSpPr>
          <p:nvPr>
            <p:ph type="title"/>
          </p:nvPr>
        </p:nvSpPr>
        <p:spPr/>
        <p:txBody>
          <a:bodyPr/>
          <a:lstStyle/>
          <a:p>
            <a:r>
              <a:rPr lang="nl-NL" dirty="0"/>
              <a:t>Overlap en route</a:t>
            </a:r>
          </a:p>
        </p:txBody>
      </p:sp>
      <p:sp>
        <p:nvSpPr>
          <p:cNvPr id="3" name="Tijdelijke aanduiding voor inhoud 2">
            <a:extLst>
              <a:ext uri="{FF2B5EF4-FFF2-40B4-BE49-F238E27FC236}">
                <a16:creationId xmlns:a16="http://schemas.microsoft.com/office/drawing/2014/main" id="{E0999524-E489-495E-AED0-0F496F7A5B18}"/>
              </a:ext>
            </a:extLst>
          </p:cNvPr>
          <p:cNvSpPr>
            <a:spLocks noGrp="1"/>
          </p:cNvSpPr>
          <p:nvPr>
            <p:ph sz="half" idx="1"/>
          </p:nvPr>
        </p:nvSpPr>
        <p:spPr/>
        <p:txBody>
          <a:bodyPr/>
          <a:lstStyle/>
          <a:p>
            <a:r>
              <a:rPr lang="nl-NL" dirty="0"/>
              <a:t>Gebruik van </a:t>
            </a:r>
            <a:r>
              <a:rPr lang="nl-NL" dirty="0" err="1"/>
              <a:t>kantdop</a:t>
            </a:r>
            <a:r>
              <a:rPr lang="nl-NL" dirty="0"/>
              <a:t> alleen rondom perceel</a:t>
            </a:r>
          </a:p>
          <a:p>
            <a:r>
              <a:rPr lang="nl-NL" dirty="0"/>
              <a:t>Instellen met GPS</a:t>
            </a:r>
          </a:p>
          <a:p>
            <a:pPr lvl="1"/>
            <a:r>
              <a:rPr lang="nl-NL" dirty="0"/>
              <a:t>Wel of niet spuiten op overlap</a:t>
            </a:r>
          </a:p>
        </p:txBody>
      </p:sp>
      <p:pic>
        <p:nvPicPr>
          <p:cNvPr id="5" name="Tijdelijke aanduiding voor inhoud 4">
            <a:extLst>
              <a:ext uri="{FF2B5EF4-FFF2-40B4-BE49-F238E27FC236}">
                <a16:creationId xmlns:a16="http://schemas.microsoft.com/office/drawing/2014/main" id="{E43DC8C6-85ED-48FA-9031-F02023BE97E4}"/>
              </a:ext>
            </a:extLst>
          </p:cNvPr>
          <p:cNvPicPr>
            <a:picLocks noGrp="1" noChangeAspect="1"/>
          </p:cNvPicPr>
          <p:nvPr>
            <p:ph sz="half" idx="2"/>
          </p:nvPr>
        </p:nvPicPr>
        <p:blipFill>
          <a:blip r:embed="rId2"/>
          <a:stretch>
            <a:fillRect/>
          </a:stretch>
        </p:blipFill>
        <p:spPr>
          <a:xfrm>
            <a:off x="6182919" y="1838817"/>
            <a:ext cx="5630061" cy="4324954"/>
          </a:xfrm>
          <a:prstGeom prst="rect">
            <a:avLst/>
          </a:prstGeom>
        </p:spPr>
      </p:pic>
    </p:spTree>
    <p:extLst>
      <p:ext uri="{BB962C8B-B14F-4D97-AF65-F5344CB8AC3E}">
        <p14:creationId xmlns:p14="http://schemas.microsoft.com/office/powerpoint/2010/main" val="705194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40447-1DFF-40A0-896E-70E8DF19D3D9}"/>
              </a:ext>
            </a:extLst>
          </p:cNvPr>
          <p:cNvSpPr>
            <a:spLocks noGrp="1"/>
          </p:cNvSpPr>
          <p:nvPr>
            <p:ph type="title"/>
          </p:nvPr>
        </p:nvSpPr>
        <p:spPr/>
        <p:txBody>
          <a:bodyPr/>
          <a:lstStyle/>
          <a:p>
            <a:r>
              <a:rPr lang="nl-NL" dirty="0"/>
              <a:t>Vragen </a:t>
            </a:r>
          </a:p>
        </p:txBody>
      </p:sp>
      <p:sp>
        <p:nvSpPr>
          <p:cNvPr id="5" name="Tijdelijke aanduiding voor inhoud 4">
            <a:extLst>
              <a:ext uri="{FF2B5EF4-FFF2-40B4-BE49-F238E27FC236}">
                <a16:creationId xmlns:a16="http://schemas.microsoft.com/office/drawing/2014/main" id="{B32E62E7-FFC4-449E-972F-38F9E75792E1}"/>
              </a:ext>
            </a:extLst>
          </p:cNvPr>
          <p:cNvSpPr>
            <a:spLocks noGrp="1"/>
          </p:cNvSpPr>
          <p:nvPr>
            <p:ph idx="1"/>
          </p:nvPr>
        </p:nvSpPr>
        <p:spPr/>
        <p:txBody>
          <a:bodyPr/>
          <a:lstStyle/>
          <a:p>
            <a:pPr marL="0" indent="0">
              <a:buNone/>
            </a:pPr>
            <a:r>
              <a:rPr lang="nl-NL" dirty="0"/>
              <a:t>16. Wat zijn de gevolgen als je met overlap spuit?</a:t>
            </a:r>
          </a:p>
          <a:p>
            <a:pPr marL="0" indent="0">
              <a:buNone/>
            </a:pPr>
            <a:r>
              <a:rPr lang="nl-NL" dirty="0">
                <a:solidFill>
                  <a:srgbClr val="FF0000"/>
                </a:solidFill>
              </a:rPr>
              <a:t>Gewasschade, overdosering, productverlies.</a:t>
            </a:r>
          </a:p>
          <a:p>
            <a:pPr marL="0" indent="0">
              <a:buNone/>
            </a:pPr>
            <a:r>
              <a:rPr lang="nl-NL" dirty="0"/>
              <a:t>17. Welke maatregelen neem je om emissie naar het water te voorkomen?</a:t>
            </a:r>
          </a:p>
          <a:p>
            <a:pPr marL="0" indent="0">
              <a:buNone/>
            </a:pPr>
            <a:r>
              <a:rPr lang="nl-NL" dirty="0">
                <a:solidFill>
                  <a:srgbClr val="FF0000"/>
                </a:solidFill>
              </a:rPr>
              <a:t>Kantdoppen, spuitboomhoogte, teeltvrije zone, driftreductiedoppen.</a:t>
            </a:r>
          </a:p>
          <a:p>
            <a:pPr marL="0" indent="0">
              <a:buNone/>
            </a:pPr>
            <a:endParaRPr lang="nl-NL" dirty="0"/>
          </a:p>
        </p:txBody>
      </p:sp>
    </p:spTree>
    <p:extLst>
      <p:ext uri="{BB962C8B-B14F-4D97-AF65-F5344CB8AC3E}">
        <p14:creationId xmlns:p14="http://schemas.microsoft.com/office/powerpoint/2010/main" val="371113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008353-BEE4-48FB-9663-304F3EFC5266}"/>
              </a:ext>
            </a:extLst>
          </p:cNvPr>
          <p:cNvSpPr>
            <a:spLocks noGrp="1"/>
          </p:cNvSpPr>
          <p:nvPr>
            <p:ph type="title"/>
          </p:nvPr>
        </p:nvSpPr>
        <p:spPr>
          <a:xfrm>
            <a:off x="381000" y="174625"/>
            <a:ext cx="11442700" cy="1325563"/>
          </a:xfrm>
        </p:spPr>
        <p:txBody>
          <a:bodyPr anchor="ctr">
            <a:normAutofit/>
          </a:bodyPr>
          <a:lstStyle/>
          <a:p>
            <a:r>
              <a:rPr lang="nl-NL" dirty="0"/>
              <a:t>Rugspuit</a:t>
            </a:r>
          </a:p>
        </p:txBody>
      </p:sp>
      <p:pic>
        <p:nvPicPr>
          <p:cNvPr id="8" name="Tijdelijke aanduiding voor inhoud 7">
            <a:extLst>
              <a:ext uri="{FF2B5EF4-FFF2-40B4-BE49-F238E27FC236}">
                <a16:creationId xmlns:a16="http://schemas.microsoft.com/office/drawing/2014/main" id="{8743D56F-A8CF-484E-A04C-F96F0CB75E1A}"/>
              </a:ext>
            </a:extLst>
          </p:cNvPr>
          <p:cNvPicPr>
            <a:picLocks noGrp="1" noChangeAspect="1"/>
          </p:cNvPicPr>
          <p:nvPr>
            <p:ph sz="half" idx="1"/>
          </p:nvPr>
        </p:nvPicPr>
        <p:blipFill>
          <a:blip r:embed="rId2"/>
          <a:stretch>
            <a:fillRect/>
          </a:stretch>
        </p:blipFill>
        <p:spPr>
          <a:xfrm>
            <a:off x="935099" y="1825625"/>
            <a:ext cx="4530602" cy="1958975"/>
          </a:xfrm>
          <a:prstGeom prst="rect">
            <a:avLst/>
          </a:prstGeom>
        </p:spPr>
      </p:pic>
      <p:pic>
        <p:nvPicPr>
          <p:cNvPr id="9" name="Tijdelijke aanduiding voor inhoud 8">
            <a:extLst>
              <a:ext uri="{FF2B5EF4-FFF2-40B4-BE49-F238E27FC236}">
                <a16:creationId xmlns:a16="http://schemas.microsoft.com/office/drawing/2014/main" id="{53983A30-F4A2-42EE-9C00-D734190E52AB}"/>
              </a:ext>
            </a:extLst>
          </p:cNvPr>
          <p:cNvPicPr>
            <a:picLocks noGrp="1" noChangeAspect="1"/>
          </p:cNvPicPr>
          <p:nvPr>
            <p:ph sz="half" idx="2"/>
          </p:nvPr>
        </p:nvPicPr>
        <p:blipFill>
          <a:blip r:embed="rId3"/>
          <a:stretch>
            <a:fillRect/>
          </a:stretch>
        </p:blipFill>
        <p:spPr>
          <a:xfrm>
            <a:off x="6858636" y="1825625"/>
            <a:ext cx="4278627" cy="1958975"/>
          </a:xfrm>
          <a:prstGeom prst="rect">
            <a:avLst/>
          </a:prstGeom>
        </p:spPr>
      </p:pic>
      <p:sp>
        <p:nvSpPr>
          <p:cNvPr id="16" name="Text Placeholder 4">
            <a:extLst>
              <a:ext uri="{FF2B5EF4-FFF2-40B4-BE49-F238E27FC236}">
                <a16:creationId xmlns:a16="http://schemas.microsoft.com/office/drawing/2014/main" id="{3BAE004C-FADF-4989-B35B-23C5091F6C67}"/>
              </a:ext>
            </a:extLst>
          </p:cNvPr>
          <p:cNvSpPr>
            <a:spLocks noGrp="1"/>
          </p:cNvSpPr>
          <p:nvPr>
            <p:ph type="body" sz="half" idx="13"/>
          </p:nvPr>
        </p:nvSpPr>
        <p:spPr>
          <a:xfrm>
            <a:off x="381000" y="4419600"/>
            <a:ext cx="5638800" cy="1663700"/>
          </a:xfrm>
        </p:spPr>
        <p:txBody>
          <a:bodyPr/>
          <a:lstStyle/>
          <a:p>
            <a:r>
              <a:rPr lang="en-US" dirty="0"/>
              <a:t>Door </a:t>
            </a:r>
            <a:r>
              <a:rPr lang="en-US" dirty="0" err="1"/>
              <a:t>pompen</a:t>
            </a:r>
            <a:r>
              <a:rPr lang="en-US" dirty="0"/>
              <a:t> </a:t>
            </a:r>
            <a:r>
              <a:rPr lang="en-US" dirty="0" err="1"/>
              <a:t>wodt</a:t>
            </a:r>
            <a:r>
              <a:rPr lang="en-US" dirty="0"/>
              <a:t> </a:t>
            </a:r>
            <a:r>
              <a:rPr lang="en-US" dirty="0" err="1"/>
              <a:t>lucht</a:t>
            </a:r>
            <a:r>
              <a:rPr lang="en-US" dirty="0"/>
              <a:t> in de tank </a:t>
            </a:r>
            <a:r>
              <a:rPr lang="en-US" dirty="0" err="1"/>
              <a:t>samengeperst</a:t>
            </a:r>
            <a:endParaRPr lang="en-US" dirty="0"/>
          </a:p>
          <a:p>
            <a:r>
              <a:rPr lang="en-US" dirty="0" err="1"/>
              <a:t>Druk</a:t>
            </a:r>
            <a:r>
              <a:rPr lang="en-US" dirty="0"/>
              <a:t> </a:t>
            </a:r>
            <a:r>
              <a:rPr lang="en-US" dirty="0" err="1"/>
              <a:t>zakt</a:t>
            </a:r>
            <a:r>
              <a:rPr lang="en-US" dirty="0"/>
              <a:t> </a:t>
            </a:r>
            <a:r>
              <a:rPr lang="en-US" dirty="0" err="1"/>
              <a:t>langzaam</a:t>
            </a:r>
            <a:endParaRPr lang="en-US" dirty="0"/>
          </a:p>
          <a:p>
            <a:r>
              <a:rPr lang="en-US" dirty="0" err="1"/>
              <a:t>Overdrukventiel</a:t>
            </a:r>
            <a:endParaRPr lang="en-US" dirty="0"/>
          </a:p>
          <a:p>
            <a:endParaRPr lang="en-US" dirty="0"/>
          </a:p>
        </p:txBody>
      </p:sp>
      <p:sp>
        <p:nvSpPr>
          <p:cNvPr id="18" name="Text Placeholder 5">
            <a:extLst>
              <a:ext uri="{FF2B5EF4-FFF2-40B4-BE49-F238E27FC236}">
                <a16:creationId xmlns:a16="http://schemas.microsoft.com/office/drawing/2014/main" id="{11BA57AE-AD35-4BAB-B8E8-9D62A879A04D}"/>
              </a:ext>
            </a:extLst>
          </p:cNvPr>
          <p:cNvSpPr>
            <a:spLocks noGrp="1"/>
          </p:cNvSpPr>
          <p:nvPr>
            <p:ph type="body" sz="half" idx="14"/>
          </p:nvPr>
        </p:nvSpPr>
        <p:spPr>
          <a:xfrm>
            <a:off x="381000" y="3898900"/>
            <a:ext cx="5638800" cy="495300"/>
          </a:xfrm>
        </p:spPr>
        <p:txBody>
          <a:bodyPr/>
          <a:lstStyle/>
          <a:p>
            <a:r>
              <a:rPr lang="en-US" dirty="0" err="1"/>
              <a:t>Handspuit</a:t>
            </a:r>
            <a:r>
              <a:rPr lang="en-US" dirty="0"/>
              <a:t> met </a:t>
            </a:r>
            <a:r>
              <a:rPr lang="en-US" dirty="0" err="1"/>
              <a:t>voordruk</a:t>
            </a:r>
            <a:endParaRPr lang="en-US" dirty="0"/>
          </a:p>
        </p:txBody>
      </p:sp>
      <p:sp>
        <p:nvSpPr>
          <p:cNvPr id="20" name="Text Placeholder 6">
            <a:extLst>
              <a:ext uri="{FF2B5EF4-FFF2-40B4-BE49-F238E27FC236}">
                <a16:creationId xmlns:a16="http://schemas.microsoft.com/office/drawing/2014/main" id="{D689D6BB-F2E7-4410-8AB1-C6566FE29850}"/>
              </a:ext>
            </a:extLst>
          </p:cNvPr>
          <p:cNvSpPr>
            <a:spLocks noGrp="1"/>
          </p:cNvSpPr>
          <p:nvPr>
            <p:ph type="body" sz="half" idx="15"/>
          </p:nvPr>
        </p:nvSpPr>
        <p:spPr>
          <a:xfrm>
            <a:off x="6173788" y="4419600"/>
            <a:ext cx="5649912" cy="1663700"/>
          </a:xfrm>
        </p:spPr>
        <p:txBody>
          <a:bodyPr/>
          <a:lstStyle/>
          <a:p>
            <a:r>
              <a:rPr lang="en-US" dirty="0" err="1"/>
              <a:t>Aparte</a:t>
            </a:r>
            <a:r>
              <a:rPr lang="en-US" dirty="0"/>
              <a:t> </a:t>
            </a:r>
            <a:r>
              <a:rPr lang="en-US" dirty="0" err="1"/>
              <a:t>drukketel</a:t>
            </a:r>
            <a:endParaRPr lang="en-US" dirty="0"/>
          </a:p>
          <a:p>
            <a:r>
              <a:rPr lang="en-US" dirty="0" err="1"/>
              <a:t>Constante</a:t>
            </a:r>
            <a:r>
              <a:rPr lang="en-US" dirty="0"/>
              <a:t> </a:t>
            </a:r>
            <a:r>
              <a:rPr lang="en-US" dirty="0" err="1"/>
              <a:t>druk</a:t>
            </a:r>
            <a:endParaRPr lang="en-US" dirty="0"/>
          </a:p>
          <a:p>
            <a:r>
              <a:rPr lang="en-US" dirty="0" err="1"/>
              <a:t>Soms</a:t>
            </a:r>
            <a:r>
              <a:rPr lang="en-US" dirty="0"/>
              <a:t> met manometer</a:t>
            </a:r>
          </a:p>
        </p:txBody>
      </p:sp>
      <p:sp>
        <p:nvSpPr>
          <p:cNvPr id="22" name="Text Placeholder 7">
            <a:extLst>
              <a:ext uri="{FF2B5EF4-FFF2-40B4-BE49-F238E27FC236}">
                <a16:creationId xmlns:a16="http://schemas.microsoft.com/office/drawing/2014/main" id="{A7D7223F-5B49-4955-9B84-E710074DC032}"/>
              </a:ext>
            </a:extLst>
          </p:cNvPr>
          <p:cNvSpPr>
            <a:spLocks noGrp="1"/>
          </p:cNvSpPr>
          <p:nvPr>
            <p:ph type="body" sz="half" idx="16"/>
          </p:nvPr>
        </p:nvSpPr>
        <p:spPr>
          <a:xfrm>
            <a:off x="6173788" y="3898900"/>
            <a:ext cx="5649912" cy="495300"/>
          </a:xfrm>
        </p:spPr>
        <p:txBody>
          <a:bodyPr/>
          <a:lstStyle/>
          <a:p>
            <a:r>
              <a:rPr lang="en-US" dirty="0"/>
              <a:t>Rugspuit met </a:t>
            </a:r>
            <a:r>
              <a:rPr lang="en-US" dirty="0" err="1"/>
              <a:t>drukketel</a:t>
            </a:r>
            <a:endParaRPr lang="en-US" dirty="0"/>
          </a:p>
        </p:txBody>
      </p:sp>
    </p:spTree>
    <p:extLst>
      <p:ext uri="{BB962C8B-B14F-4D97-AF65-F5344CB8AC3E}">
        <p14:creationId xmlns:p14="http://schemas.microsoft.com/office/powerpoint/2010/main" val="4150596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1DB1BF-5366-4141-8AA2-2F869EDF907B}"/>
              </a:ext>
            </a:extLst>
          </p:cNvPr>
          <p:cNvSpPr>
            <a:spLocks noGrp="1"/>
          </p:cNvSpPr>
          <p:nvPr>
            <p:ph type="title"/>
          </p:nvPr>
        </p:nvSpPr>
        <p:spPr>
          <a:xfrm>
            <a:off x="381000" y="174625"/>
            <a:ext cx="11442700" cy="1325563"/>
          </a:xfrm>
        </p:spPr>
        <p:txBody>
          <a:bodyPr anchor="ctr">
            <a:normAutofit/>
          </a:bodyPr>
          <a:lstStyle/>
          <a:p>
            <a:r>
              <a:rPr lang="nl-NL" dirty="0"/>
              <a:t>Reinigen en stalling van apparatuur</a:t>
            </a:r>
          </a:p>
        </p:txBody>
      </p:sp>
      <p:pic>
        <p:nvPicPr>
          <p:cNvPr id="4" name="Tijdelijke aanduiding voor inhoud 3" descr="Afbeelding met geel, buiten, vrachtwagen, auto&#10;&#10;Automatisch gegenereerde beschrijving">
            <a:extLst>
              <a:ext uri="{FF2B5EF4-FFF2-40B4-BE49-F238E27FC236}">
                <a16:creationId xmlns:a16="http://schemas.microsoft.com/office/drawing/2014/main" id="{69DCAC60-7E23-4BC2-91A0-324F43C41D88}"/>
              </a:ext>
            </a:extLst>
          </p:cNvPr>
          <p:cNvPicPr>
            <a:picLocks noGrp="1" noChangeAspect="1"/>
          </p:cNvPicPr>
          <p:nvPr>
            <p:ph sz="half" idx="1"/>
          </p:nvPr>
        </p:nvPicPr>
        <p:blipFill rotWithShape="1">
          <a:blip r:embed="rId2"/>
          <a:srcRect l="2485" r="-2" b="-2"/>
          <a:stretch/>
        </p:blipFill>
        <p:spPr>
          <a:xfrm>
            <a:off x="381000" y="1825625"/>
            <a:ext cx="5638800" cy="4351338"/>
          </a:xfrm>
          <a:prstGeom prst="rect">
            <a:avLst/>
          </a:prstGeom>
          <a:noFill/>
        </p:spPr>
      </p:pic>
      <p:sp>
        <p:nvSpPr>
          <p:cNvPr id="9" name="Content Placeholder 3">
            <a:extLst>
              <a:ext uri="{FF2B5EF4-FFF2-40B4-BE49-F238E27FC236}">
                <a16:creationId xmlns:a16="http://schemas.microsoft.com/office/drawing/2014/main" id="{25E05DD0-52EE-4B44-AE57-07E5BC619BDC}"/>
              </a:ext>
            </a:extLst>
          </p:cNvPr>
          <p:cNvSpPr>
            <a:spLocks noGrp="1"/>
          </p:cNvSpPr>
          <p:nvPr>
            <p:ph sz="half" idx="2"/>
          </p:nvPr>
        </p:nvSpPr>
        <p:spPr>
          <a:xfrm>
            <a:off x="6172200" y="1825625"/>
            <a:ext cx="5651500" cy="4351338"/>
          </a:xfrm>
        </p:spPr>
        <p:txBody>
          <a:bodyPr/>
          <a:lstStyle/>
          <a:p>
            <a:endParaRPr lang="en-US"/>
          </a:p>
        </p:txBody>
      </p:sp>
      <p:sp>
        <p:nvSpPr>
          <p:cNvPr id="5" name="Actieknop: Video 4">
            <a:hlinkClick r:id="rId3" highlightClick="1"/>
            <a:extLst>
              <a:ext uri="{FF2B5EF4-FFF2-40B4-BE49-F238E27FC236}">
                <a16:creationId xmlns:a16="http://schemas.microsoft.com/office/drawing/2014/main" id="{6AEF2EBE-0270-45D9-BEED-0EA237ABE06D}"/>
              </a:ext>
            </a:extLst>
          </p:cNvPr>
          <p:cNvSpPr/>
          <p:nvPr/>
        </p:nvSpPr>
        <p:spPr>
          <a:xfrm>
            <a:off x="7285703" y="2787445"/>
            <a:ext cx="1755058" cy="16813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Reinigen en opruimen</a:t>
            </a:r>
          </a:p>
        </p:txBody>
      </p:sp>
    </p:spTree>
    <p:extLst>
      <p:ext uri="{BB962C8B-B14F-4D97-AF65-F5344CB8AC3E}">
        <p14:creationId xmlns:p14="http://schemas.microsoft.com/office/powerpoint/2010/main" val="2172579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44BE6-1C3B-47B9-984B-0E6846136BF1}"/>
              </a:ext>
            </a:extLst>
          </p:cNvPr>
          <p:cNvSpPr>
            <a:spLocks noGrp="1"/>
          </p:cNvSpPr>
          <p:nvPr>
            <p:ph type="title"/>
          </p:nvPr>
        </p:nvSpPr>
        <p:spPr/>
        <p:txBody>
          <a:bodyPr/>
          <a:lstStyle/>
          <a:p>
            <a:r>
              <a:rPr lang="nl-NL" dirty="0"/>
              <a:t>reinigen</a:t>
            </a:r>
          </a:p>
        </p:txBody>
      </p:sp>
      <p:sp>
        <p:nvSpPr>
          <p:cNvPr id="5" name="Tijdelijke aanduiding voor inhoud 4">
            <a:extLst>
              <a:ext uri="{FF2B5EF4-FFF2-40B4-BE49-F238E27FC236}">
                <a16:creationId xmlns:a16="http://schemas.microsoft.com/office/drawing/2014/main" id="{18226089-CA2E-45DB-9ED9-246E90851104}"/>
              </a:ext>
            </a:extLst>
          </p:cNvPr>
          <p:cNvSpPr>
            <a:spLocks noGrp="1"/>
          </p:cNvSpPr>
          <p:nvPr>
            <p:ph idx="1"/>
          </p:nvPr>
        </p:nvSpPr>
        <p:spPr/>
        <p:txBody>
          <a:bodyPr/>
          <a:lstStyle/>
          <a:p>
            <a:r>
              <a:rPr lang="nl-NL" dirty="0"/>
              <a:t>Inwendig reinigen op het perceel</a:t>
            </a:r>
          </a:p>
          <a:p>
            <a:pPr lvl="1"/>
            <a:r>
              <a:rPr lang="nl-NL" dirty="0"/>
              <a:t>Stapsgewijs</a:t>
            </a:r>
          </a:p>
          <a:p>
            <a:pPr lvl="2"/>
            <a:r>
              <a:rPr lang="nl-NL" dirty="0"/>
              <a:t>Steeds verdunnen en leegspuiten</a:t>
            </a:r>
          </a:p>
          <a:p>
            <a:pPr lvl="2"/>
            <a:r>
              <a:rPr lang="nl-NL" dirty="0"/>
              <a:t>Handmatig tenminste 3x of met</a:t>
            </a:r>
          </a:p>
          <a:p>
            <a:pPr lvl="2"/>
            <a:r>
              <a:rPr lang="nl-NL" dirty="0"/>
              <a:t>Wasprogramma volgens computer</a:t>
            </a:r>
          </a:p>
          <a:p>
            <a:pPr lvl="1"/>
            <a:r>
              <a:rPr lang="nl-NL" dirty="0"/>
              <a:t>Continu reiniging</a:t>
            </a:r>
          </a:p>
          <a:p>
            <a:pPr lvl="2"/>
            <a:r>
              <a:rPr lang="nl-NL" dirty="0"/>
              <a:t>Verdringen van vloeistof</a:t>
            </a:r>
          </a:p>
          <a:p>
            <a:r>
              <a:rPr lang="nl-NL" dirty="0"/>
              <a:t>Uitwendig reinigen</a:t>
            </a:r>
          </a:p>
          <a:p>
            <a:pPr lvl="1"/>
            <a:r>
              <a:rPr lang="nl-NL" dirty="0"/>
              <a:t>Op het perceel</a:t>
            </a:r>
          </a:p>
          <a:p>
            <a:pPr lvl="1"/>
            <a:r>
              <a:rPr lang="nl-NL" dirty="0"/>
              <a:t>Op het erf mits vloeistof wordt opgevangen</a:t>
            </a:r>
          </a:p>
          <a:p>
            <a:pPr marL="914400" lvl="2" indent="0">
              <a:buNone/>
            </a:pPr>
            <a:endParaRPr lang="nl-NL" dirty="0"/>
          </a:p>
        </p:txBody>
      </p:sp>
    </p:spTree>
    <p:extLst>
      <p:ext uri="{BB962C8B-B14F-4D97-AF65-F5344CB8AC3E}">
        <p14:creationId xmlns:p14="http://schemas.microsoft.com/office/powerpoint/2010/main" val="1364659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8C76CD-002F-4C78-891C-7F40A5861E4B}"/>
              </a:ext>
            </a:extLst>
          </p:cNvPr>
          <p:cNvSpPr>
            <a:spLocks noGrp="1"/>
          </p:cNvSpPr>
          <p:nvPr>
            <p:ph type="title"/>
          </p:nvPr>
        </p:nvSpPr>
        <p:spPr>
          <a:xfrm>
            <a:off x="381000" y="174625"/>
            <a:ext cx="11442700" cy="1325563"/>
          </a:xfrm>
        </p:spPr>
        <p:txBody>
          <a:bodyPr anchor="ctr">
            <a:normAutofit/>
          </a:bodyPr>
          <a:lstStyle/>
          <a:p>
            <a:r>
              <a:rPr lang="nl-NL" dirty="0"/>
              <a:t>Restanten en lege verpakking</a:t>
            </a:r>
          </a:p>
        </p:txBody>
      </p:sp>
      <p:sp>
        <p:nvSpPr>
          <p:cNvPr id="9" name="Content Placeholder 2">
            <a:extLst>
              <a:ext uri="{FF2B5EF4-FFF2-40B4-BE49-F238E27FC236}">
                <a16:creationId xmlns:a16="http://schemas.microsoft.com/office/drawing/2014/main" id="{886C87ED-264A-4AC5-872B-12EA425B0359}"/>
              </a:ext>
            </a:extLst>
          </p:cNvPr>
          <p:cNvSpPr>
            <a:spLocks noGrp="1"/>
          </p:cNvSpPr>
          <p:nvPr>
            <p:ph sz="half" idx="1"/>
          </p:nvPr>
        </p:nvSpPr>
        <p:spPr>
          <a:xfrm>
            <a:off x="381000" y="1825625"/>
            <a:ext cx="5715000" cy="4351338"/>
          </a:xfrm>
        </p:spPr>
        <p:txBody>
          <a:bodyPr/>
          <a:lstStyle/>
          <a:p>
            <a:r>
              <a:rPr lang="en-US" dirty="0" err="1"/>
              <a:t>Schoonspoelen</a:t>
            </a:r>
            <a:r>
              <a:rPr lang="en-US" dirty="0"/>
              <a:t> direct </a:t>
            </a:r>
            <a:r>
              <a:rPr lang="en-US" dirty="0" err="1"/>
              <a:t>na</a:t>
            </a:r>
            <a:r>
              <a:rPr lang="en-US" dirty="0"/>
              <a:t> </a:t>
            </a:r>
            <a:r>
              <a:rPr lang="en-US" dirty="0" err="1"/>
              <a:t>leegmaken</a:t>
            </a:r>
            <a:endParaRPr lang="en-US" dirty="0"/>
          </a:p>
          <a:p>
            <a:r>
              <a:rPr lang="en-US" dirty="0" err="1"/>
              <a:t>Vanaf</a:t>
            </a:r>
            <a:r>
              <a:rPr lang="en-US" dirty="0"/>
              <a:t> 21 liter </a:t>
            </a:r>
            <a:r>
              <a:rPr lang="en-US" dirty="0" err="1"/>
              <a:t>tankinhoud</a:t>
            </a:r>
            <a:r>
              <a:rPr lang="en-US" dirty="0"/>
              <a:t> </a:t>
            </a:r>
            <a:r>
              <a:rPr lang="en-US" dirty="0" err="1"/>
              <a:t>verplicht</a:t>
            </a:r>
            <a:endParaRPr lang="en-US" dirty="0"/>
          </a:p>
          <a:p>
            <a:endParaRPr lang="en-US" dirty="0"/>
          </a:p>
          <a:p>
            <a:pPr marL="0" indent="0">
              <a:buNone/>
            </a:pPr>
            <a:r>
              <a:rPr lang="en-US" dirty="0" err="1"/>
              <a:t>Fustreiniger</a:t>
            </a:r>
            <a:endParaRPr lang="en-US" dirty="0"/>
          </a:p>
          <a:p>
            <a:r>
              <a:rPr lang="en-US" dirty="0"/>
              <a:t>3 – 5 bar</a:t>
            </a:r>
          </a:p>
          <a:p>
            <a:r>
              <a:rPr lang="en-US" dirty="0"/>
              <a:t>Diameter </a:t>
            </a:r>
            <a:r>
              <a:rPr lang="en-US" dirty="0" err="1"/>
              <a:t>minimaal</a:t>
            </a:r>
            <a:r>
              <a:rPr lang="en-US" dirty="0"/>
              <a:t> 40 cm</a:t>
            </a:r>
          </a:p>
          <a:p>
            <a:r>
              <a:rPr lang="en-US" dirty="0"/>
              <a:t>Diameter </a:t>
            </a:r>
            <a:r>
              <a:rPr lang="en-US" dirty="0" err="1"/>
              <a:t>spoelkop</a:t>
            </a:r>
            <a:r>
              <a:rPr lang="en-US" dirty="0"/>
              <a:t> </a:t>
            </a:r>
            <a:r>
              <a:rPr lang="en-US" dirty="0" err="1"/>
              <a:t>maximaal</a:t>
            </a:r>
            <a:r>
              <a:rPr lang="en-US" dirty="0"/>
              <a:t> 35 mm</a:t>
            </a:r>
          </a:p>
          <a:p>
            <a:r>
              <a:rPr lang="en-US" dirty="0"/>
              <a:t>30 </a:t>
            </a:r>
            <a:r>
              <a:rPr lang="en-US" dirty="0" err="1"/>
              <a:t>seconden</a:t>
            </a:r>
            <a:r>
              <a:rPr lang="en-US" dirty="0"/>
              <a:t> </a:t>
            </a:r>
            <a:r>
              <a:rPr lang="en-US" dirty="0" err="1"/>
              <a:t>spoelen</a:t>
            </a:r>
            <a:endParaRPr lang="en-US" dirty="0"/>
          </a:p>
        </p:txBody>
      </p:sp>
      <p:pic>
        <p:nvPicPr>
          <p:cNvPr id="4" name="Tijdelijke aanduiding voor inhoud 3">
            <a:extLst>
              <a:ext uri="{FF2B5EF4-FFF2-40B4-BE49-F238E27FC236}">
                <a16:creationId xmlns:a16="http://schemas.microsoft.com/office/drawing/2014/main" id="{D59DB754-DCEA-48CC-8846-559EB2D8AA57}"/>
              </a:ext>
            </a:extLst>
          </p:cNvPr>
          <p:cNvPicPr>
            <a:picLocks noGrp="1" noChangeAspect="1"/>
          </p:cNvPicPr>
          <p:nvPr>
            <p:ph sz="half" idx="2"/>
          </p:nvPr>
        </p:nvPicPr>
        <p:blipFill rotWithShape="1">
          <a:blip r:embed="rId2"/>
          <a:srcRect r="2264" b="-2"/>
          <a:stretch/>
        </p:blipFill>
        <p:spPr>
          <a:xfrm>
            <a:off x="6172200" y="1825625"/>
            <a:ext cx="5651500" cy="4351338"/>
          </a:xfrm>
          <a:prstGeom prst="rect">
            <a:avLst/>
          </a:prstGeom>
          <a:noFill/>
        </p:spPr>
      </p:pic>
    </p:spTree>
    <p:extLst>
      <p:ext uri="{BB962C8B-B14F-4D97-AF65-F5344CB8AC3E}">
        <p14:creationId xmlns:p14="http://schemas.microsoft.com/office/powerpoint/2010/main" val="20930801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98EDC4A-89E8-4E3F-956B-22E6D29689F2}"/>
              </a:ext>
            </a:extLst>
          </p:cNvPr>
          <p:cNvSpPr>
            <a:spLocks noGrp="1"/>
          </p:cNvSpPr>
          <p:nvPr>
            <p:ph type="title"/>
          </p:nvPr>
        </p:nvSpPr>
        <p:spPr/>
        <p:txBody>
          <a:bodyPr/>
          <a:lstStyle/>
          <a:p>
            <a:r>
              <a:rPr lang="nl-NL" dirty="0"/>
              <a:t>Vragen </a:t>
            </a:r>
          </a:p>
        </p:txBody>
      </p:sp>
      <p:sp>
        <p:nvSpPr>
          <p:cNvPr id="6" name="Tijdelijke aanduiding voor inhoud 5">
            <a:extLst>
              <a:ext uri="{FF2B5EF4-FFF2-40B4-BE49-F238E27FC236}">
                <a16:creationId xmlns:a16="http://schemas.microsoft.com/office/drawing/2014/main" id="{12A4C966-67B7-4248-BE3C-BEAE8000BA9B}"/>
              </a:ext>
            </a:extLst>
          </p:cNvPr>
          <p:cNvSpPr>
            <a:spLocks noGrp="1"/>
          </p:cNvSpPr>
          <p:nvPr>
            <p:ph idx="1"/>
          </p:nvPr>
        </p:nvSpPr>
        <p:spPr/>
        <p:txBody>
          <a:bodyPr/>
          <a:lstStyle/>
          <a:p>
            <a:pPr marL="0" indent="0">
              <a:buNone/>
            </a:pPr>
            <a:r>
              <a:rPr lang="nl-NL" dirty="0"/>
              <a:t>18. Waarom mag je de spuitmachine niet op verharding stallen?</a:t>
            </a:r>
          </a:p>
          <a:p>
            <a:pPr marL="0" indent="0">
              <a:buNone/>
            </a:pPr>
            <a:r>
              <a:rPr lang="nl-NL" dirty="0">
                <a:solidFill>
                  <a:srgbClr val="FF0000"/>
                </a:solidFill>
              </a:rPr>
              <a:t>Middelen die aan de buitenkant van de machine zitten kunnen dan na een regenbui afspoelen naar het riool.</a:t>
            </a:r>
          </a:p>
          <a:p>
            <a:pPr marL="0" indent="0">
              <a:buNone/>
            </a:pPr>
            <a:r>
              <a:rPr lang="nl-NL" dirty="0"/>
              <a:t>19. Hoe moet een hovenier met een rugspuit zijn fust reinigen?</a:t>
            </a:r>
          </a:p>
          <a:p>
            <a:pPr marL="0" indent="0">
              <a:buNone/>
            </a:pPr>
            <a:r>
              <a:rPr lang="nl-NL" dirty="0">
                <a:solidFill>
                  <a:srgbClr val="FF0000"/>
                </a:solidFill>
              </a:rPr>
              <a:t>Drie keer omspoelen met water en dan inleveren als klein gevaarlijk afval. Eventueel kan hij, als hij in het bezit is van een motorvatspuit met fustreiniger deze ook gebruiken.</a:t>
            </a:r>
          </a:p>
        </p:txBody>
      </p:sp>
    </p:spTree>
    <p:extLst>
      <p:ext uri="{BB962C8B-B14F-4D97-AF65-F5344CB8AC3E}">
        <p14:creationId xmlns:p14="http://schemas.microsoft.com/office/powerpoint/2010/main" val="938816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35076-6AD6-40B3-88D1-35609439D2F0}"/>
              </a:ext>
            </a:extLst>
          </p:cNvPr>
          <p:cNvSpPr>
            <a:spLocks noGrp="1"/>
          </p:cNvSpPr>
          <p:nvPr>
            <p:ph type="title"/>
          </p:nvPr>
        </p:nvSpPr>
        <p:spPr/>
        <p:txBody>
          <a:bodyPr/>
          <a:lstStyle/>
          <a:p>
            <a:r>
              <a:rPr lang="nl-NL" dirty="0"/>
              <a:t>Spuitpomp </a:t>
            </a:r>
          </a:p>
        </p:txBody>
      </p:sp>
      <p:sp>
        <p:nvSpPr>
          <p:cNvPr id="3" name="Tijdelijke aanduiding voor inhoud 2">
            <a:extLst>
              <a:ext uri="{FF2B5EF4-FFF2-40B4-BE49-F238E27FC236}">
                <a16:creationId xmlns:a16="http://schemas.microsoft.com/office/drawing/2014/main" id="{87A066CC-3685-4951-AA86-75E4B0054BFD}"/>
              </a:ext>
            </a:extLst>
          </p:cNvPr>
          <p:cNvSpPr>
            <a:spLocks noGrp="1"/>
          </p:cNvSpPr>
          <p:nvPr>
            <p:ph sz="half" idx="1"/>
          </p:nvPr>
        </p:nvSpPr>
        <p:spPr/>
        <p:txBody>
          <a:bodyPr>
            <a:normAutofit lnSpcReduction="10000"/>
          </a:bodyPr>
          <a:lstStyle/>
          <a:p>
            <a:r>
              <a:rPr lang="nl-NL" dirty="0"/>
              <a:t>Verdringerpomp</a:t>
            </a:r>
          </a:p>
          <a:p>
            <a:pPr lvl="1"/>
            <a:r>
              <a:rPr lang="nl-NL" dirty="0"/>
              <a:t>Typen:</a:t>
            </a:r>
          </a:p>
          <a:p>
            <a:pPr lvl="2"/>
            <a:r>
              <a:rPr lang="nl-NL" dirty="0"/>
              <a:t>Plunjerpomp, levert hogere druk </a:t>
            </a:r>
            <a:r>
              <a:rPr lang="nl-NL" dirty="0">
                <a:sym typeface="Wingdings" panose="05000000000000000000" pitchFamily="2" charset="2"/>
              </a:rPr>
              <a:t> dwarsstroomspuit</a:t>
            </a:r>
            <a:endParaRPr lang="nl-NL" dirty="0"/>
          </a:p>
          <a:p>
            <a:pPr lvl="2"/>
            <a:r>
              <a:rPr lang="nl-NL" dirty="0"/>
              <a:t>Zuigermembraanpomp, veel volume bij wat lagere druk </a:t>
            </a:r>
            <a:r>
              <a:rPr lang="nl-NL" dirty="0">
                <a:sym typeface="Wingdings" panose="05000000000000000000" pitchFamily="2" charset="2"/>
              </a:rPr>
              <a:t> veldspuit</a:t>
            </a:r>
            <a:endParaRPr lang="nl-NL" dirty="0"/>
          </a:p>
          <a:p>
            <a:pPr lvl="1"/>
            <a:r>
              <a:rPr lang="nl-NL" dirty="0"/>
              <a:t>Persslag</a:t>
            </a:r>
          </a:p>
          <a:p>
            <a:pPr lvl="1"/>
            <a:r>
              <a:rPr lang="nl-NL" dirty="0"/>
              <a:t>Zuigslag </a:t>
            </a:r>
          </a:p>
          <a:p>
            <a:pPr lvl="1"/>
            <a:r>
              <a:rPr lang="nl-NL" dirty="0"/>
              <a:t>Drukaccumulator </a:t>
            </a:r>
          </a:p>
          <a:p>
            <a:r>
              <a:rPr lang="nl-NL" dirty="0"/>
              <a:t>Centrifugaalpomp </a:t>
            </a:r>
          </a:p>
          <a:p>
            <a:pPr lvl="1"/>
            <a:r>
              <a:rPr lang="nl-NL" dirty="0"/>
              <a:t>Hoge capaciteit zonder tegendruk</a:t>
            </a:r>
          </a:p>
          <a:p>
            <a:pPr lvl="1"/>
            <a:r>
              <a:rPr lang="nl-NL" dirty="0" err="1"/>
              <a:t>Vulpomp</a:t>
            </a:r>
            <a:r>
              <a:rPr lang="nl-NL" dirty="0"/>
              <a:t> </a:t>
            </a:r>
          </a:p>
        </p:txBody>
      </p:sp>
      <p:sp>
        <p:nvSpPr>
          <p:cNvPr id="4" name="Tijdelijke aanduiding voor inhoud 3">
            <a:extLst>
              <a:ext uri="{FF2B5EF4-FFF2-40B4-BE49-F238E27FC236}">
                <a16:creationId xmlns:a16="http://schemas.microsoft.com/office/drawing/2014/main" id="{C4582273-2ACC-4E6F-A620-6208B3DDCD0B}"/>
              </a:ext>
            </a:extLst>
          </p:cNvPr>
          <p:cNvSpPr>
            <a:spLocks noGrp="1"/>
          </p:cNvSpPr>
          <p:nvPr>
            <p:ph sz="half" idx="2"/>
          </p:nvPr>
        </p:nvSpPr>
        <p:spPr/>
        <p:txBody>
          <a:bodyPr>
            <a:normAutofit lnSpcReduction="10000"/>
          </a:bodyPr>
          <a:lstStyle/>
          <a:p>
            <a:r>
              <a:rPr lang="nl-NL" dirty="0"/>
              <a:t>Onderhoud</a:t>
            </a:r>
          </a:p>
          <a:p>
            <a:pPr lvl="1"/>
            <a:r>
              <a:rPr lang="nl-NL" dirty="0"/>
              <a:t>Controle op regelmatige vloeistofafgifte</a:t>
            </a:r>
          </a:p>
          <a:p>
            <a:pPr lvl="1"/>
            <a:r>
              <a:rPr lang="nl-NL" dirty="0"/>
              <a:t>Membranen zijn gevoelig</a:t>
            </a:r>
          </a:p>
          <a:p>
            <a:pPr lvl="1"/>
            <a:r>
              <a:rPr lang="nl-NL" dirty="0"/>
              <a:t>Nooit drooglopen</a:t>
            </a:r>
          </a:p>
          <a:p>
            <a:pPr lvl="1"/>
            <a:r>
              <a:rPr lang="nl-NL" dirty="0"/>
              <a:t>Luchtlekkage veroorzaakt schuimvorming</a:t>
            </a:r>
          </a:p>
          <a:p>
            <a:pPr lvl="1"/>
            <a:r>
              <a:rPr lang="nl-NL" dirty="0"/>
              <a:t>Controleer filters, slangen en koppelingen</a:t>
            </a:r>
          </a:p>
          <a:p>
            <a:pPr lvl="1"/>
            <a:r>
              <a:rPr lang="nl-NL" dirty="0"/>
              <a:t>Smeer de scharnierpunten en lagers volgens onderhoudsboekje</a:t>
            </a:r>
          </a:p>
          <a:p>
            <a:pPr lvl="1"/>
            <a:r>
              <a:rPr lang="nl-NL" dirty="0"/>
              <a:t>Werk alleen aan een gereinigde machine</a:t>
            </a:r>
          </a:p>
        </p:txBody>
      </p:sp>
    </p:spTree>
    <p:extLst>
      <p:ext uri="{BB962C8B-B14F-4D97-AF65-F5344CB8AC3E}">
        <p14:creationId xmlns:p14="http://schemas.microsoft.com/office/powerpoint/2010/main" val="1411930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308912FA-5F75-46DD-9EC2-5BFF06490246}"/>
              </a:ext>
            </a:extLst>
          </p:cNvPr>
          <p:cNvSpPr>
            <a:spLocks noGrp="1"/>
          </p:cNvSpPr>
          <p:nvPr>
            <p:ph type="title"/>
          </p:nvPr>
        </p:nvSpPr>
        <p:spPr>
          <a:xfrm>
            <a:off x="381000" y="174625"/>
            <a:ext cx="11442700" cy="1325563"/>
          </a:xfrm>
        </p:spPr>
        <p:txBody>
          <a:bodyPr anchor="ctr">
            <a:normAutofit/>
          </a:bodyPr>
          <a:lstStyle/>
          <a:p>
            <a:r>
              <a:rPr lang="nl-NL" dirty="0"/>
              <a:t>Vragen </a:t>
            </a:r>
          </a:p>
        </p:txBody>
      </p:sp>
      <p:pic>
        <p:nvPicPr>
          <p:cNvPr id="13" name="Tijdelijke aanduiding voor inhoud 12">
            <a:extLst>
              <a:ext uri="{FF2B5EF4-FFF2-40B4-BE49-F238E27FC236}">
                <a16:creationId xmlns:a16="http://schemas.microsoft.com/office/drawing/2014/main" id="{9A65BC4E-12F6-417F-89C8-B5BB718F7FD3}"/>
              </a:ext>
            </a:extLst>
          </p:cNvPr>
          <p:cNvPicPr>
            <a:picLocks noGrp="1" noChangeAspect="1"/>
          </p:cNvPicPr>
          <p:nvPr>
            <p:ph sz="half" idx="1"/>
          </p:nvPr>
        </p:nvPicPr>
        <p:blipFill rotWithShape="1">
          <a:blip r:embed="rId2"/>
          <a:srcRect l="3058"/>
          <a:stretch/>
        </p:blipFill>
        <p:spPr>
          <a:xfrm>
            <a:off x="553452" y="1893792"/>
            <a:ext cx="5466347" cy="4215003"/>
          </a:xfrm>
          <a:prstGeom prst="rect">
            <a:avLst/>
          </a:prstGeom>
          <a:noFill/>
        </p:spPr>
      </p:pic>
      <p:sp>
        <p:nvSpPr>
          <p:cNvPr id="11" name="Tijdelijke aanduiding voor inhoud 10">
            <a:extLst>
              <a:ext uri="{FF2B5EF4-FFF2-40B4-BE49-F238E27FC236}">
                <a16:creationId xmlns:a16="http://schemas.microsoft.com/office/drawing/2014/main" id="{477E5C3A-AD60-4FA1-AA57-E53A89F9FBE3}"/>
              </a:ext>
            </a:extLst>
          </p:cNvPr>
          <p:cNvSpPr>
            <a:spLocks noGrp="1"/>
          </p:cNvSpPr>
          <p:nvPr>
            <p:ph sz="half" idx="2"/>
          </p:nvPr>
        </p:nvSpPr>
        <p:spPr>
          <a:xfrm>
            <a:off x="6172203" y="174625"/>
            <a:ext cx="5850464" cy="6508750"/>
          </a:xfrm>
        </p:spPr>
        <p:txBody>
          <a:bodyPr>
            <a:normAutofit/>
          </a:bodyPr>
          <a:lstStyle/>
          <a:p>
            <a:pPr marL="0" indent="0">
              <a:buNone/>
            </a:pPr>
            <a:r>
              <a:rPr lang="nl-NL" dirty="0"/>
              <a:t>1. Tank, opslag van spuitvloeistof.</a:t>
            </a:r>
          </a:p>
          <a:p>
            <a:pPr marL="0" indent="0">
              <a:buNone/>
            </a:pPr>
            <a:r>
              <a:rPr lang="nl-NL" dirty="0"/>
              <a:t>2.Zuigleiding, leiding tussen tank en pomp.</a:t>
            </a:r>
          </a:p>
          <a:p>
            <a:pPr marL="0" indent="0">
              <a:buNone/>
            </a:pPr>
            <a:r>
              <a:rPr lang="nl-NL" dirty="0"/>
              <a:t>3. Persklep, zorgt ervoor dat bij pompen de vloeistof naar de drukketel gaat.</a:t>
            </a:r>
          </a:p>
          <a:p>
            <a:pPr marL="0" indent="0">
              <a:buNone/>
            </a:pPr>
            <a:r>
              <a:rPr lang="nl-NL" dirty="0"/>
              <a:t>4.Zuigerklep, zorgt ervoor dat de zuiger gevuld wordt en de vloeistof niet terug naar de tank gaat.</a:t>
            </a:r>
          </a:p>
          <a:p>
            <a:pPr marL="0" indent="0">
              <a:buNone/>
            </a:pPr>
            <a:r>
              <a:rPr lang="nl-NL" dirty="0"/>
              <a:t>5. Zuiger, perst vloeistof samen.</a:t>
            </a:r>
          </a:p>
          <a:p>
            <a:pPr marL="0" indent="0">
              <a:buNone/>
            </a:pPr>
            <a:r>
              <a:rPr lang="nl-NL" dirty="0"/>
              <a:t>6.Drukketel, opslagvat van de spuitvloeistof onder druk.</a:t>
            </a:r>
          </a:p>
          <a:p>
            <a:pPr marL="0" indent="0">
              <a:buNone/>
            </a:pPr>
            <a:r>
              <a:rPr lang="nl-NL" dirty="0"/>
              <a:t>7.Persslang, verdeler van de spuitvloeistof.</a:t>
            </a:r>
          </a:p>
        </p:txBody>
      </p:sp>
    </p:spTree>
    <p:extLst>
      <p:ext uri="{BB962C8B-B14F-4D97-AF65-F5344CB8AC3E}">
        <p14:creationId xmlns:p14="http://schemas.microsoft.com/office/powerpoint/2010/main" val="329545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D234D58-41EF-4F7E-9EAE-B1458D95CFF6}"/>
              </a:ext>
            </a:extLst>
          </p:cNvPr>
          <p:cNvSpPr>
            <a:spLocks noGrp="1"/>
          </p:cNvSpPr>
          <p:nvPr>
            <p:ph type="title"/>
          </p:nvPr>
        </p:nvSpPr>
        <p:spPr/>
        <p:txBody>
          <a:bodyPr/>
          <a:lstStyle/>
          <a:p>
            <a:r>
              <a:rPr lang="nl-NL" dirty="0"/>
              <a:t>Vragen </a:t>
            </a:r>
          </a:p>
        </p:txBody>
      </p:sp>
      <p:sp>
        <p:nvSpPr>
          <p:cNvPr id="6" name="Tijdelijke aanduiding voor inhoud 5">
            <a:extLst>
              <a:ext uri="{FF2B5EF4-FFF2-40B4-BE49-F238E27FC236}">
                <a16:creationId xmlns:a16="http://schemas.microsoft.com/office/drawing/2014/main" id="{5BA2381D-01E4-4E94-B0BC-ADA65A7015EE}"/>
              </a:ext>
            </a:extLst>
          </p:cNvPr>
          <p:cNvSpPr>
            <a:spLocks noGrp="1"/>
          </p:cNvSpPr>
          <p:nvPr>
            <p:ph idx="1"/>
          </p:nvPr>
        </p:nvSpPr>
        <p:spPr/>
        <p:txBody>
          <a:bodyPr>
            <a:normAutofit/>
          </a:bodyPr>
          <a:lstStyle/>
          <a:p>
            <a:pPr marL="0" indent="0">
              <a:buNone/>
            </a:pPr>
            <a:r>
              <a:rPr lang="nl-NL" dirty="0"/>
              <a:t>3. Noem vier oorzaken voor het zwaar pompen van een rugspuit.</a:t>
            </a:r>
          </a:p>
          <a:p>
            <a:pPr marL="0" indent="0">
              <a:buNone/>
            </a:pPr>
            <a:r>
              <a:rPr lang="nl-NL" dirty="0">
                <a:solidFill>
                  <a:srgbClr val="FF0000"/>
                </a:solidFill>
              </a:rPr>
              <a:t>vacuüm zuigen - cilinder te strak - filter in persslang/spuitdop verstopt - zuiger is niet gesmeerd</a:t>
            </a:r>
          </a:p>
        </p:txBody>
      </p:sp>
    </p:spTree>
    <p:extLst>
      <p:ext uri="{BB962C8B-B14F-4D97-AF65-F5344CB8AC3E}">
        <p14:creationId xmlns:p14="http://schemas.microsoft.com/office/powerpoint/2010/main" val="307473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EC3F8B-94CB-483F-980F-DCC4096D2574}"/>
              </a:ext>
            </a:extLst>
          </p:cNvPr>
          <p:cNvSpPr>
            <a:spLocks noGrp="1"/>
          </p:cNvSpPr>
          <p:nvPr>
            <p:ph type="title"/>
          </p:nvPr>
        </p:nvSpPr>
        <p:spPr>
          <a:xfrm>
            <a:off x="381000" y="174625"/>
            <a:ext cx="11442700" cy="1325563"/>
          </a:xfrm>
        </p:spPr>
        <p:txBody>
          <a:bodyPr anchor="ctr">
            <a:normAutofit/>
          </a:bodyPr>
          <a:lstStyle/>
          <a:p>
            <a:r>
              <a:rPr lang="nl-NL" dirty="0"/>
              <a:t>Gebruik van de rugspuit</a:t>
            </a:r>
          </a:p>
        </p:txBody>
      </p:sp>
      <p:sp>
        <p:nvSpPr>
          <p:cNvPr id="3" name="Tijdelijke aanduiding voor inhoud 2">
            <a:extLst>
              <a:ext uri="{FF2B5EF4-FFF2-40B4-BE49-F238E27FC236}">
                <a16:creationId xmlns:a16="http://schemas.microsoft.com/office/drawing/2014/main" id="{465FC58B-9484-4BE4-A86C-3142FEF8D77D}"/>
              </a:ext>
            </a:extLst>
          </p:cNvPr>
          <p:cNvSpPr>
            <a:spLocks noGrp="1"/>
          </p:cNvSpPr>
          <p:nvPr>
            <p:ph sz="half" idx="1"/>
          </p:nvPr>
        </p:nvSpPr>
        <p:spPr>
          <a:xfrm>
            <a:off x="381000" y="1405890"/>
            <a:ext cx="5638800" cy="4771073"/>
          </a:xfrm>
        </p:spPr>
        <p:txBody>
          <a:bodyPr>
            <a:normAutofit/>
          </a:bodyPr>
          <a:lstStyle/>
          <a:p>
            <a:pPr marL="0" indent="0">
              <a:buNone/>
            </a:pPr>
            <a:r>
              <a:rPr lang="nl-NL" dirty="0"/>
              <a:t>Fouten</a:t>
            </a:r>
          </a:p>
          <a:p>
            <a:r>
              <a:rPr lang="nl-NL" dirty="0"/>
              <a:t>Dosering</a:t>
            </a:r>
          </a:p>
          <a:p>
            <a:r>
              <a:rPr lang="nl-NL" dirty="0"/>
              <a:t>Berekening</a:t>
            </a:r>
          </a:p>
          <a:p>
            <a:r>
              <a:rPr lang="nl-NL" dirty="0"/>
              <a:t>Verdeling</a:t>
            </a:r>
          </a:p>
          <a:p>
            <a:pPr lvl="1"/>
            <a:r>
              <a:rPr lang="nl-NL" sz="2800" dirty="0">
                <a:solidFill>
                  <a:schemeClr val="accent2">
                    <a:lumMod val="50000"/>
                  </a:schemeClr>
                </a:solidFill>
              </a:rPr>
              <a:t>Hoogte van de spuitdop</a:t>
            </a:r>
          </a:p>
          <a:p>
            <a:pPr lvl="1"/>
            <a:r>
              <a:rPr lang="nl-NL" sz="2800" dirty="0">
                <a:solidFill>
                  <a:schemeClr val="accent2">
                    <a:lumMod val="50000"/>
                  </a:schemeClr>
                </a:solidFill>
              </a:rPr>
              <a:t>Werkbreedte </a:t>
            </a:r>
          </a:p>
          <a:p>
            <a:pPr lvl="1"/>
            <a:r>
              <a:rPr lang="nl-NL" sz="2800" dirty="0">
                <a:solidFill>
                  <a:schemeClr val="accent2">
                    <a:lumMod val="50000"/>
                  </a:schemeClr>
                </a:solidFill>
              </a:rPr>
              <a:t>Constante druk</a:t>
            </a:r>
          </a:p>
          <a:p>
            <a:pPr lvl="1"/>
            <a:r>
              <a:rPr lang="nl-NL" sz="2800" dirty="0">
                <a:solidFill>
                  <a:schemeClr val="accent2">
                    <a:lumMod val="50000"/>
                  </a:schemeClr>
                </a:solidFill>
              </a:rPr>
              <a:t>Constante loopsnelheid</a:t>
            </a:r>
          </a:p>
          <a:p>
            <a:pPr lvl="1"/>
            <a:r>
              <a:rPr lang="nl-NL" sz="2800" dirty="0">
                <a:solidFill>
                  <a:schemeClr val="accent2">
                    <a:lumMod val="50000"/>
                  </a:schemeClr>
                </a:solidFill>
              </a:rPr>
              <a:t>Bewegen van de spuitboom </a:t>
            </a:r>
          </a:p>
          <a:p>
            <a:r>
              <a:rPr lang="nl-NL" dirty="0"/>
              <a:t>Persoonlijke bescherming</a:t>
            </a:r>
          </a:p>
        </p:txBody>
      </p:sp>
      <p:pic>
        <p:nvPicPr>
          <p:cNvPr id="5" name="Afbeelding 4">
            <a:extLst>
              <a:ext uri="{FF2B5EF4-FFF2-40B4-BE49-F238E27FC236}">
                <a16:creationId xmlns:a16="http://schemas.microsoft.com/office/drawing/2014/main" id="{6FCE1D56-120E-4FE2-B6D0-F39083EAA90B}"/>
              </a:ext>
            </a:extLst>
          </p:cNvPr>
          <p:cNvPicPr>
            <a:picLocks noChangeAspect="1"/>
          </p:cNvPicPr>
          <p:nvPr/>
        </p:nvPicPr>
        <p:blipFill rotWithShape="1">
          <a:blip r:embed="rId2"/>
          <a:srcRect l="12006" r="3" b="3"/>
          <a:stretch/>
        </p:blipFill>
        <p:spPr>
          <a:xfrm>
            <a:off x="6172200" y="1825625"/>
            <a:ext cx="5651500" cy="4351338"/>
          </a:xfrm>
          <a:prstGeom prst="rect">
            <a:avLst/>
          </a:prstGeom>
          <a:noFill/>
        </p:spPr>
      </p:pic>
    </p:spTree>
    <p:extLst>
      <p:ext uri="{BB962C8B-B14F-4D97-AF65-F5344CB8AC3E}">
        <p14:creationId xmlns:p14="http://schemas.microsoft.com/office/powerpoint/2010/main" val="1983660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D4338A-34E9-4912-92D2-65DF8C0D3CF2}"/>
              </a:ext>
            </a:extLst>
          </p:cNvPr>
          <p:cNvSpPr>
            <a:spLocks noGrp="1"/>
          </p:cNvSpPr>
          <p:nvPr>
            <p:ph type="title"/>
          </p:nvPr>
        </p:nvSpPr>
        <p:spPr/>
        <p:txBody>
          <a:bodyPr/>
          <a:lstStyle/>
          <a:p>
            <a:r>
              <a:rPr lang="nl-NL" dirty="0"/>
              <a:t>Loopsnelheid</a:t>
            </a:r>
          </a:p>
        </p:txBody>
      </p:sp>
      <p:pic>
        <p:nvPicPr>
          <p:cNvPr id="6" name="Tijdelijke aanduiding voor inhoud 5">
            <a:extLst>
              <a:ext uri="{FF2B5EF4-FFF2-40B4-BE49-F238E27FC236}">
                <a16:creationId xmlns:a16="http://schemas.microsoft.com/office/drawing/2014/main" id="{A5A7C5B2-7D0D-4D6F-ADA7-396FF6388D05}"/>
              </a:ext>
            </a:extLst>
          </p:cNvPr>
          <p:cNvPicPr>
            <a:picLocks noGrp="1" noChangeAspect="1"/>
          </p:cNvPicPr>
          <p:nvPr>
            <p:ph sz="half" idx="1"/>
          </p:nvPr>
        </p:nvPicPr>
        <p:blipFill>
          <a:blip r:embed="rId2"/>
          <a:stretch>
            <a:fillRect/>
          </a:stretch>
        </p:blipFill>
        <p:spPr>
          <a:xfrm>
            <a:off x="381000" y="1829718"/>
            <a:ext cx="5638800" cy="4343152"/>
          </a:xfrm>
          <a:prstGeom prst="rect">
            <a:avLst/>
          </a:prstGeom>
        </p:spPr>
      </p:pic>
      <p:sp>
        <p:nvSpPr>
          <p:cNvPr id="8" name="Tijdelijke aanduiding voor inhoud 7">
            <a:extLst>
              <a:ext uri="{FF2B5EF4-FFF2-40B4-BE49-F238E27FC236}">
                <a16:creationId xmlns:a16="http://schemas.microsoft.com/office/drawing/2014/main" id="{26B74902-D34D-431F-B89A-74A2CCD28129}"/>
              </a:ext>
            </a:extLst>
          </p:cNvPr>
          <p:cNvSpPr>
            <a:spLocks noGrp="1"/>
          </p:cNvSpPr>
          <p:nvPr>
            <p:ph sz="half" idx="2"/>
          </p:nvPr>
        </p:nvSpPr>
        <p:spPr/>
        <p:txBody>
          <a:bodyPr/>
          <a:lstStyle/>
          <a:p>
            <a:pPr marL="0" indent="0">
              <a:buNone/>
            </a:pPr>
            <a:r>
              <a:rPr lang="nl-NL" dirty="0"/>
              <a:t>2 manieren:</a:t>
            </a:r>
          </a:p>
          <a:p>
            <a:r>
              <a:rPr lang="nl-NL" dirty="0"/>
              <a:t>Op basis van de doppentabel:</a:t>
            </a:r>
          </a:p>
          <a:p>
            <a:pPr marL="0" indent="0">
              <a:buNone/>
            </a:pPr>
            <a:r>
              <a:rPr lang="nl-NL" dirty="0"/>
              <a:t>bij afgifte hoort een bepaalde druk + snelheid</a:t>
            </a:r>
          </a:p>
          <a:p>
            <a:r>
              <a:rPr lang="nl-NL" dirty="0"/>
              <a:t>Berekenen:</a:t>
            </a:r>
          </a:p>
          <a:p>
            <a:pPr marL="0" indent="0">
              <a:buNone/>
            </a:pPr>
            <a:r>
              <a:rPr lang="nl-NL" dirty="0"/>
              <a:t>Afgelegde weg / tijd x 60 minuten = snelheid </a:t>
            </a:r>
          </a:p>
        </p:txBody>
      </p:sp>
    </p:spTree>
    <p:extLst>
      <p:ext uri="{BB962C8B-B14F-4D97-AF65-F5344CB8AC3E}">
        <p14:creationId xmlns:p14="http://schemas.microsoft.com/office/powerpoint/2010/main" val="1672286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3C6C21-DCCD-4BCA-B51B-B557DB8FA2B0}"/>
              </a:ext>
            </a:extLst>
          </p:cNvPr>
          <p:cNvSpPr>
            <a:spLocks noGrp="1"/>
          </p:cNvSpPr>
          <p:nvPr>
            <p:ph type="title"/>
          </p:nvPr>
        </p:nvSpPr>
        <p:spPr/>
        <p:txBody>
          <a:bodyPr/>
          <a:lstStyle/>
          <a:p>
            <a:r>
              <a:rPr lang="nl-NL" dirty="0"/>
              <a:t>Looproute en werkbreedte</a:t>
            </a:r>
          </a:p>
        </p:txBody>
      </p:sp>
      <p:sp>
        <p:nvSpPr>
          <p:cNvPr id="3" name="Tijdelijke aanduiding voor inhoud 2">
            <a:extLst>
              <a:ext uri="{FF2B5EF4-FFF2-40B4-BE49-F238E27FC236}">
                <a16:creationId xmlns:a16="http://schemas.microsoft.com/office/drawing/2014/main" id="{82BBB856-94CE-464F-83C8-24E86EACFEFA}"/>
              </a:ext>
            </a:extLst>
          </p:cNvPr>
          <p:cNvSpPr>
            <a:spLocks noGrp="1"/>
          </p:cNvSpPr>
          <p:nvPr>
            <p:ph sz="half" idx="1"/>
          </p:nvPr>
        </p:nvSpPr>
        <p:spPr/>
        <p:txBody>
          <a:bodyPr/>
          <a:lstStyle/>
          <a:p>
            <a:pPr marL="0" indent="0">
              <a:buNone/>
            </a:pPr>
            <a:r>
              <a:rPr lang="nl-NL" dirty="0"/>
              <a:t>Bij spuitdop 110</a:t>
            </a:r>
            <a:r>
              <a:rPr lang="nl-NL" baseline="30000" dirty="0"/>
              <a:t>0</a:t>
            </a:r>
            <a:r>
              <a:rPr lang="nl-NL" dirty="0"/>
              <a:t> en 50 cm dophoogte is de werkbreedte 1 meter.</a:t>
            </a:r>
          </a:p>
          <a:p>
            <a:r>
              <a:rPr lang="nl-NL" dirty="0"/>
              <a:t>overlappen </a:t>
            </a:r>
            <a:r>
              <a:rPr lang="nl-NL" dirty="0">
                <a:sym typeface="Wingdings" panose="05000000000000000000" pitchFamily="2" charset="2"/>
              </a:rPr>
              <a:t> effectief 50 cm</a:t>
            </a:r>
          </a:p>
          <a:p>
            <a:endParaRPr lang="nl-NL" dirty="0">
              <a:sym typeface="Wingdings" panose="05000000000000000000" pitchFamily="2" charset="2"/>
            </a:endParaRPr>
          </a:p>
          <a:p>
            <a:pPr marL="0" indent="0">
              <a:buNone/>
            </a:pPr>
            <a:r>
              <a:rPr lang="nl-NL" dirty="0">
                <a:sym typeface="Wingdings" panose="05000000000000000000" pitchFamily="2" charset="2"/>
              </a:rPr>
              <a:t>Houdt rekening met windrichting en windsnelheid</a:t>
            </a:r>
          </a:p>
          <a:p>
            <a:pPr marL="0" indent="0">
              <a:buNone/>
            </a:pPr>
            <a:r>
              <a:rPr lang="nl-NL" dirty="0">
                <a:sym typeface="Wingdings" panose="05000000000000000000" pitchFamily="2" charset="2"/>
              </a:rPr>
              <a:t>Houdt afstand tot kwetsbare planten of oppervlakte water en rioolputten</a:t>
            </a:r>
            <a:endParaRPr lang="nl-NL" dirty="0"/>
          </a:p>
        </p:txBody>
      </p:sp>
      <p:pic>
        <p:nvPicPr>
          <p:cNvPr id="5" name="Tijdelijke aanduiding voor inhoud 4">
            <a:extLst>
              <a:ext uri="{FF2B5EF4-FFF2-40B4-BE49-F238E27FC236}">
                <a16:creationId xmlns:a16="http://schemas.microsoft.com/office/drawing/2014/main" id="{49DBDB00-EF3A-4AE2-8D62-D30011B30EC6}"/>
              </a:ext>
            </a:extLst>
          </p:cNvPr>
          <p:cNvPicPr>
            <a:picLocks noGrp="1" noChangeAspect="1"/>
          </p:cNvPicPr>
          <p:nvPr>
            <p:ph sz="half" idx="2"/>
          </p:nvPr>
        </p:nvPicPr>
        <p:blipFill>
          <a:blip r:embed="rId2"/>
          <a:stretch>
            <a:fillRect/>
          </a:stretch>
        </p:blipFill>
        <p:spPr>
          <a:xfrm>
            <a:off x="6172200" y="2550868"/>
            <a:ext cx="5651500" cy="2900852"/>
          </a:xfrm>
          <a:prstGeom prst="rect">
            <a:avLst/>
          </a:prstGeom>
        </p:spPr>
      </p:pic>
    </p:spTree>
    <p:extLst>
      <p:ext uri="{BB962C8B-B14F-4D97-AF65-F5344CB8AC3E}">
        <p14:creationId xmlns:p14="http://schemas.microsoft.com/office/powerpoint/2010/main" val="723004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A58322-B305-4FCE-8E56-311CFB0EAE3A}"/>
              </a:ext>
            </a:extLst>
          </p:cNvPr>
          <p:cNvSpPr>
            <a:spLocks noGrp="1"/>
          </p:cNvSpPr>
          <p:nvPr>
            <p:ph type="title"/>
          </p:nvPr>
        </p:nvSpPr>
        <p:spPr/>
        <p:txBody>
          <a:bodyPr/>
          <a:lstStyle/>
          <a:p>
            <a:r>
              <a:rPr lang="nl-NL" dirty="0"/>
              <a:t>Reinigen rugspuit</a:t>
            </a:r>
          </a:p>
        </p:txBody>
      </p:sp>
      <p:sp>
        <p:nvSpPr>
          <p:cNvPr id="5" name="Tijdelijke aanduiding voor inhoud 4">
            <a:extLst>
              <a:ext uri="{FF2B5EF4-FFF2-40B4-BE49-F238E27FC236}">
                <a16:creationId xmlns:a16="http://schemas.microsoft.com/office/drawing/2014/main" id="{C6FA4FFA-AE97-4F0E-8788-D7C8B08C30D7}"/>
              </a:ext>
            </a:extLst>
          </p:cNvPr>
          <p:cNvSpPr>
            <a:spLocks noGrp="1"/>
          </p:cNvSpPr>
          <p:nvPr>
            <p:ph idx="1"/>
          </p:nvPr>
        </p:nvSpPr>
        <p:spPr/>
        <p:txBody>
          <a:bodyPr>
            <a:normAutofit lnSpcReduction="10000"/>
          </a:bodyPr>
          <a:lstStyle/>
          <a:p>
            <a:pPr marL="0" indent="0">
              <a:buNone/>
            </a:pPr>
            <a:r>
              <a:rPr lang="nl-NL" dirty="0"/>
              <a:t>Tip: gebruik voor verschillende toepassingen een andere rugspuit</a:t>
            </a:r>
          </a:p>
          <a:p>
            <a:pPr marL="0" indent="0">
              <a:buNone/>
            </a:pPr>
            <a:r>
              <a:rPr lang="nl-NL" dirty="0"/>
              <a:t>Residu kan veel schade geven</a:t>
            </a:r>
          </a:p>
          <a:p>
            <a:r>
              <a:rPr lang="nl-NL" dirty="0"/>
              <a:t>Inwendig reinigen: </a:t>
            </a:r>
          </a:p>
          <a:p>
            <a:pPr lvl="1"/>
            <a:r>
              <a:rPr lang="nl-NL" dirty="0"/>
              <a:t>3x omspoelen met water (met reinigingsmiddel)  </a:t>
            </a:r>
          </a:p>
          <a:p>
            <a:pPr lvl="1"/>
            <a:r>
              <a:rPr lang="nl-NL" dirty="0"/>
              <a:t>Steeds 10% van de tankinhoud</a:t>
            </a:r>
          </a:p>
          <a:p>
            <a:pPr marL="0" indent="0">
              <a:buNone/>
            </a:pPr>
            <a:r>
              <a:rPr lang="nl-NL" dirty="0"/>
              <a:t>Leegspuiten op laatst gespoten perceel of op een andere plaats waar het middel is toegelaten</a:t>
            </a:r>
          </a:p>
          <a:p>
            <a:r>
              <a:rPr lang="nl-NL" dirty="0"/>
              <a:t>Uitwendig reinigen</a:t>
            </a:r>
          </a:p>
          <a:p>
            <a:pPr lvl="1"/>
            <a:r>
              <a:rPr lang="nl-NL" dirty="0"/>
              <a:t>Schoon water en borstel</a:t>
            </a:r>
          </a:p>
          <a:p>
            <a:pPr marL="0" indent="0">
              <a:buNone/>
            </a:pPr>
            <a:r>
              <a:rPr lang="nl-NL" dirty="0"/>
              <a:t>Schoonmaken op laatst gespoten perceel of op een andere plaats waar het middel is toegelaten</a:t>
            </a:r>
          </a:p>
          <a:p>
            <a:pPr marL="0" indent="0">
              <a:buNone/>
            </a:pPr>
            <a:endParaRPr lang="nl-NL" dirty="0"/>
          </a:p>
        </p:txBody>
      </p:sp>
      <p:sp>
        <p:nvSpPr>
          <p:cNvPr id="6" name="Tekstvak 5">
            <a:extLst>
              <a:ext uri="{FF2B5EF4-FFF2-40B4-BE49-F238E27FC236}">
                <a16:creationId xmlns:a16="http://schemas.microsoft.com/office/drawing/2014/main" id="{7DA26EE5-DA86-46F9-9539-7FD2D688E9F8}"/>
              </a:ext>
            </a:extLst>
          </p:cNvPr>
          <p:cNvSpPr txBox="1"/>
          <p:nvPr/>
        </p:nvSpPr>
        <p:spPr>
          <a:xfrm>
            <a:off x="706713" y="6176963"/>
            <a:ext cx="10441183" cy="461665"/>
          </a:xfrm>
          <a:prstGeom prst="rect">
            <a:avLst/>
          </a:prstGeom>
          <a:solidFill>
            <a:srgbClr val="FF0000"/>
          </a:solidFill>
        </p:spPr>
        <p:txBody>
          <a:bodyPr wrap="square" rtlCol="0">
            <a:spAutoFit/>
          </a:bodyPr>
          <a:lstStyle/>
          <a:p>
            <a:pPr algn="ctr"/>
            <a:r>
              <a:rPr lang="nl-NL" sz="2400" dirty="0"/>
              <a:t>Laat het middel nooit in een rioolput of de gootsteen lopen!</a:t>
            </a:r>
          </a:p>
        </p:txBody>
      </p:sp>
    </p:spTree>
    <p:extLst>
      <p:ext uri="{BB962C8B-B14F-4D97-AF65-F5344CB8AC3E}">
        <p14:creationId xmlns:p14="http://schemas.microsoft.com/office/powerpoint/2010/main" val="1278584978"/>
      </p:ext>
    </p:extLst>
  </p:cSld>
  <p:clrMapOvr>
    <a:masterClrMapping/>
  </p:clrMapOvr>
</p:sld>
</file>

<file path=ppt/theme/theme1.xml><?xml version="1.0" encoding="utf-8"?>
<a:theme xmlns:a="http://schemas.openxmlformats.org/drawingml/2006/main" name="Kantoorthema">
  <a:themeElements>
    <a:clrScheme name="Helix Learning 2016">
      <a:dk1>
        <a:srgbClr val="0093C9"/>
      </a:dk1>
      <a:lt1>
        <a:srgbClr val="FFFFFF"/>
      </a:lt1>
      <a:dk2>
        <a:srgbClr val="0093C9"/>
      </a:dk2>
      <a:lt2>
        <a:srgbClr val="FFFFFF"/>
      </a:lt2>
      <a:accent1>
        <a:srgbClr val="0093C9"/>
      </a:accent1>
      <a:accent2>
        <a:srgbClr val="77777B"/>
      </a:accent2>
      <a:accent3>
        <a:srgbClr val="17BB99"/>
      </a:accent3>
      <a:accent4>
        <a:srgbClr val="FFA200"/>
      </a:accent4>
      <a:accent5>
        <a:srgbClr val="A6A6A6"/>
      </a:accent5>
      <a:accent6>
        <a:srgbClr val="92D050"/>
      </a:accent6>
      <a:hlink>
        <a:srgbClr val="17BB99"/>
      </a:hlink>
      <a:folHlink>
        <a:srgbClr val="0093C9"/>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4B212D47-8ED2-48F3-BD8B-4C0F5EB9B218}" vid="{31FD5804-6765-42EC-877E-0FE753069BF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1212</Words>
  <Application>Microsoft Office PowerPoint</Application>
  <PresentationFormat>Breedbeeld</PresentationFormat>
  <Paragraphs>251</Paragraphs>
  <Slides>34</Slides>
  <Notes>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34</vt:i4>
      </vt:variant>
    </vt:vector>
  </HeadingPairs>
  <TitlesOfParts>
    <vt:vector size="38" baseType="lpstr">
      <vt:lpstr>Arial</vt:lpstr>
      <vt:lpstr>Calibri</vt:lpstr>
      <vt:lpstr>Wingdings</vt:lpstr>
      <vt:lpstr>Kantoorthema</vt:lpstr>
      <vt:lpstr>Uitvoeren gewasbescherming</vt:lpstr>
      <vt:lpstr>Hoofdstuk 10 spuitapparatuur</vt:lpstr>
      <vt:lpstr>Rugspuit</vt:lpstr>
      <vt:lpstr>Vragen </vt:lpstr>
      <vt:lpstr>Vragen </vt:lpstr>
      <vt:lpstr>Gebruik van de rugspuit</vt:lpstr>
      <vt:lpstr>Loopsnelheid</vt:lpstr>
      <vt:lpstr>Looproute en werkbreedte</vt:lpstr>
      <vt:lpstr>Reinigen rugspuit</vt:lpstr>
      <vt:lpstr>Vragen</vt:lpstr>
      <vt:lpstr>Veldspuit</vt:lpstr>
      <vt:lpstr>Onderdelen op de veldspuit</vt:lpstr>
      <vt:lpstr>Driftreductie </vt:lpstr>
      <vt:lpstr>Driftreductie technieken</vt:lpstr>
      <vt:lpstr>Vragen</vt:lpstr>
      <vt:lpstr>Verschillende soorten veldspuiten</vt:lpstr>
      <vt:lpstr>Vragen </vt:lpstr>
      <vt:lpstr>Dwarsstroomspuit </vt:lpstr>
      <vt:lpstr>Lucht </vt:lpstr>
      <vt:lpstr>Vragen</vt:lpstr>
      <vt:lpstr>Selectieve spuitapparatuur</vt:lpstr>
      <vt:lpstr>Vragen</vt:lpstr>
      <vt:lpstr>Spuitmast </vt:lpstr>
      <vt:lpstr>Onderdelen </vt:lpstr>
      <vt:lpstr>Spuitrobot </vt:lpstr>
      <vt:lpstr>Overige apparatuur in de kas</vt:lpstr>
      <vt:lpstr>Rijroute of werkroute</vt:lpstr>
      <vt:lpstr>Overlap en route</vt:lpstr>
      <vt:lpstr>Vragen </vt:lpstr>
      <vt:lpstr>Reinigen en stalling van apparatuur</vt:lpstr>
      <vt:lpstr>reinigen</vt:lpstr>
      <vt:lpstr>Restanten en lege verpakking</vt:lpstr>
      <vt:lpstr>Vragen </vt:lpstr>
      <vt:lpstr>Spuitpomp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Uitvoeren gewasbescherming</dc:title>
  <dc:creator>Koos van Splunter</dc:creator>
  <cp:lastModifiedBy>Koos van Splunter</cp:lastModifiedBy>
  <cp:revision>2</cp:revision>
  <dcterms:created xsi:type="dcterms:W3CDTF">2020-04-17T12:53:15Z</dcterms:created>
  <dcterms:modified xsi:type="dcterms:W3CDTF">2020-04-17T13:03:56Z</dcterms:modified>
</cp:coreProperties>
</file>